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87" r:id="rId1"/>
    <p:sldMasterId id="2147483688" r:id="rId2"/>
  </p:sldMasterIdLst>
  <p:notesMasterIdLst>
    <p:notesMasterId r:id="rId18"/>
  </p:notesMasterIdLst>
  <p:sldIdLst>
    <p:sldId id="256" r:id="rId3"/>
    <p:sldId id="259" r:id="rId4"/>
    <p:sldId id="260" r:id="rId5"/>
    <p:sldId id="342" r:id="rId6"/>
    <p:sldId id="343" r:id="rId7"/>
    <p:sldId id="344" r:id="rId8"/>
    <p:sldId id="340" r:id="rId9"/>
    <p:sldId id="272" r:id="rId10"/>
    <p:sldId id="267" r:id="rId11"/>
    <p:sldId id="341" r:id="rId12"/>
    <p:sldId id="346" r:id="rId13"/>
    <p:sldId id="347" r:id="rId14"/>
    <p:sldId id="345" r:id="rId15"/>
    <p:sldId id="264" r:id="rId16"/>
    <p:sldId id="324" r:id="rId17"/>
  </p:sldIdLst>
  <p:sldSz cx="9144000" cy="5143500" type="screen16x9"/>
  <p:notesSz cx="6858000" cy="9144000"/>
  <p:embeddedFontLst>
    <p:embeddedFont>
      <p:font typeface="Anaheim" panose="020B0604020202020204" charset="0"/>
      <p:regular r:id="rId19"/>
    </p:embeddedFont>
    <p:embeddedFont>
      <p:font typeface="Anton" panose="020B0604020202020204" charset="0"/>
      <p:regular r:id="rId20"/>
    </p:embeddedFont>
    <p:embeddedFont>
      <p:font typeface="DM Sans" panose="020B0604020202020204" charset="0"/>
      <p:regular r:id="rId21"/>
      <p:bold r:id="rId22"/>
      <p:italic r:id="rId23"/>
      <p:boldItalic r:id="rId24"/>
    </p:embeddedFont>
    <p:embeddedFont>
      <p:font typeface="Proxima Nova" panose="020B0604020202020204" charset="0"/>
      <p:regular r:id="rId25"/>
      <p:bold r:id="rId26"/>
      <p:italic r:id="rId27"/>
      <p:boldItalic r:id="rId28"/>
    </p:embeddedFont>
    <p:embeddedFont>
      <p:font typeface="Proxima Nova Semibold" panose="020B0604020202020204" charset="0"/>
      <p:regular r:id="rId29"/>
      <p:bold r:id="rId30"/>
      <p:boldItalic r:id="rId31"/>
    </p:embeddedFont>
    <p:embeddedFont>
      <p:font typeface="Roboto Slab" panose="020B0604020202020204" charset="0"/>
      <p:regular r:id="rId32"/>
      <p:bold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2DE3E5A-591D-48A9-AAD8-28837D8D4535}">
  <a:tblStyle styleId="{C2DE3E5A-591D-48A9-AAD8-28837D8D453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045" autoAdjust="0"/>
    <p:restoredTop sz="94660"/>
  </p:normalViewPr>
  <p:slideViewPr>
    <p:cSldViewPr snapToGrid="0">
      <p:cViewPr>
        <p:scale>
          <a:sx n="125" d="100"/>
          <a:sy n="125" d="100"/>
        </p:scale>
        <p:origin x="3318" y="3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21" Type="http://schemas.openxmlformats.org/officeDocument/2006/relationships/font" Target="fonts/font3.fntdata"/><Relationship Id="rId34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7.fntdata"/><Relationship Id="rId33" Type="http://schemas.openxmlformats.org/officeDocument/2006/relationships/font" Target="fonts/font15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37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875e30e62e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875e30e62e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78568703f2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78568703f2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52f7bd7b1a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52f7bd7b1a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gadf007b87c_0_8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5" name="Google Shape;695;gadf007b87c_0_8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gade6deaedb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7" name="Google Shape;637;gade6deaedb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gade6deaedb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7" name="Google Shape;637;gade6deaedb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467348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adf007b87c_0_2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adf007b87c_0_23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9" name="Google Shape;2679;g6e552fcb8f_1_127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0" name="Google Shape;2680;g6e552fcb8f_1_127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 flipH="1">
            <a:off x="728125" y="63706"/>
            <a:ext cx="3478500" cy="302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 flipH="1">
            <a:off x="728300" y="3934875"/>
            <a:ext cx="3804000" cy="73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76200" y="76200"/>
            <a:ext cx="8991600" cy="4991100"/>
            <a:chOff x="76200" y="76200"/>
            <a:chExt cx="8991600" cy="4991100"/>
          </a:xfrm>
        </p:grpSpPr>
        <p:sp>
          <p:nvSpPr>
            <p:cNvPr id="12" name="Google Shape;12;p2"/>
            <p:cNvSpPr/>
            <p:nvPr/>
          </p:nvSpPr>
          <p:spPr>
            <a:xfrm>
              <a:off x="76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8797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76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8797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">
  <p:cSld name="CUSTOM_13"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9" name="Google Shape;359;p37"/>
          <p:cNvGrpSpPr/>
          <p:nvPr/>
        </p:nvGrpSpPr>
        <p:grpSpPr>
          <a:xfrm>
            <a:off x="76200" y="76200"/>
            <a:ext cx="8991600" cy="4991100"/>
            <a:chOff x="76200" y="76200"/>
            <a:chExt cx="8991600" cy="4991100"/>
          </a:xfrm>
        </p:grpSpPr>
        <p:sp>
          <p:nvSpPr>
            <p:cNvPr id="360" name="Google Shape;360;p37"/>
            <p:cNvSpPr/>
            <p:nvPr/>
          </p:nvSpPr>
          <p:spPr>
            <a:xfrm>
              <a:off x="76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1" name="Google Shape;361;p37"/>
            <p:cNvSpPr/>
            <p:nvPr/>
          </p:nvSpPr>
          <p:spPr>
            <a:xfrm>
              <a:off x="8797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2" name="Google Shape;362;p37"/>
            <p:cNvSpPr/>
            <p:nvPr/>
          </p:nvSpPr>
          <p:spPr>
            <a:xfrm>
              <a:off x="76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3" name="Google Shape;363;p37"/>
            <p:cNvSpPr/>
            <p:nvPr/>
          </p:nvSpPr>
          <p:spPr>
            <a:xfrm>
              <a:off x="8797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4"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38"/>
          <p:cNvSpPr/>
          <p:nvPr/>
        </p:nvSpPr>
        <p:spPr>
          <a:xfrm>
            <a:off x="-28575" y="-95250"/>
            <a:ext cx="4648200" cy="5334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366" name="Google Shape;366;p38"/>
          <p:cNvGrpSpPr/>
          <p:nvPr/>
        </p:nvGrpSpPr>
        <p:grpSpPr>
          <a:xfrm flipH="1">
            <a:off x="76200" y="76200"/>
            <a:ext cx="8991600" cy="4991100"/>
            <a:chOff x="76200" y="76200"/>
            <a:chExt cx="8991600" cy="4991100"/>
          </a:xfrm>
        </p:grpSpPr>
        <p:sp>
          <p:nvSpPr>
            <p:cNvPr id="367" name="Google Shape;367;p38"/>
            <p:cNvSpPr/>
            <p:nvPr/>
          </p:nvSpPr>
          <p:spPr>
            <a:xfrm>
              <a:off x="76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8" name="Google Shape;368;p38"/>
            <p:cNvSpPr/>
            <p:nvPr/>
          </p:nvSpPr>
          <p:spPr>
            <a:xfrm>
              <a:off x="8797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9" name="Google Shape;369;p38"/>
            <p:cNvSpPr/>
            <p:nvPr/>
          </p:nvSpPr>
          <p:spPr>
            <a:xfrm>
              <a:off x="76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0" name="Google Shape;370;p38"/>
            <p:cNvSpPr/>
            <p:nvPr/>
          </p:nvSpPr>
          <p:spPr>
            <a:xfrm>
              <a:off x="8797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5"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39"/>
          <p:cNvSpPr/>
          <p:nvPr/>
        </p:nvSpPr>
        <p:spPr>
          <a:xfrm>
            <a:off x="-66675" y="2495550"/>
            <a:ext cx="9334500" cy="2667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373" name="Google Shape;373;p39"/>
          <p:cNvGrpSpPr/>
          <p:nvPr/>
        </p:nvGrpSpPr>
        <p:grpSpPr>
          <a:xfrm flipH="1">
            <a:off x="76200" y="76200"/>
            <a:ext cx="8991600" cy="4991100"/>
            <a:chOff x="76200" y="76200"/>
            <a:chExt cx="8991600" cy="4991100"/>
          </a:xfrm>
        </p:grpSpPr>
        <p:sp>
          <p:nvSpPr>
            <p:cNvPr id="374" name="Google Shape;374;p39"/>
            <p:cNvSpPr/>
            <p:nvPr/>
          </p:nvSpPr>
          <p:spPr>
            <a:xfrm>
              <a:off x="76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5" name="Google Shape;375;p39"/>
            <p:cNvSpPr/>
            <p:nvPr/>
          </p:nvSpPr>
          <p:spPr>
            <a:xfrm>
              <a:off x="8797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6" name="Google Shape;376;p39"/>
            <p:cNvSpPr/>
            <p:nvPr/>
          </p:nvSpPr>
          <p:spPr>
            <a:xfrm>
              <a:off x="76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7" name="Google Shape;377;p39"/>
            <p:cNvSpPr/>
            <p:nvPr/>
          </p:nvSpPr>
          <p:spPr>
            <a:xfrm>
              <a:off x="8797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>
            <a:spLocks noGrp="1"/>
          </p:cNvSpPr>
          <p:nvPr>
            <p:ph type="subTitle" idx="1"/>
          </p:nvPr>
        </p:nvSpPr>
        <p:spPr>
          <a:xfrm flipH="1">
            <a:off x="5253025" y="2284350"/>
            <a:ext cx="3162900" cy="185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title"/>
          </p:nvPr>
        </p:nvSpPr>
        <p:spPr>
          <a:xfrm>
            <a:off x="5356150" y="468350"/>
            <a:ext cx="3059700" cy="167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4800"/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grpSp>
        <p:nvGrpSpPr>
          <p:cNvPr id="28" name="Google Shape;28;p4"/>
          <p:cNvGrpSpPr/>
          <p:nvPr/>
        </p:nvGrpSpPr>
        <p:grpSpPr>
          <a:xfrm>
            <a:off x="76200" y="76200"/>
            <a:ext cx="8991600" cy="4991100"/>
            <a:chOff x="76200" y="76200"/>
            <a:chExt cx="8991600" cy="4991100"/>
          </a:xfrm>
        </p:grpSpPr>
        <p:sp>
          <p:nvSpPr>
            <p:cNvPr id="29" name="Google Shape;29;p4"/>
            <p:cNvSpPr/>
            <p:nvPr/>
          </p:nvSpPr>
          <p:spPr>
            <a:xfrm>
              <a:off x="76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" name="Google Shape;30;p4"/>
            <p:cNvSpPr/>
            <p:nvPr/>
          </p:nvSpPr>
          <p:spPr>
            <a:xfrm>
              <a:off x="8797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" name="Google Shape;31;p4"/>
            <p:cNvSpPr/>
            <p:nvPr/>
          </p:nvSpPr>
          <p:spPr>
            <a:xfrm>
              <a:off x="76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8797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>
            <a:spLocks noGrp="1"/>
          </p:cNvSpPr>
          <p:nvPr>
            <p:ph type="subTitle" idx="1"/>
          </p:nvPr>
        </p:nvSpPr>
        <p:spPr>
          <a:xfrm>
            <a:off x="720025" y="1918625"/>
            <a:ext cx="2715000" cy="84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ubTitle" idx="2"/>
          </p:nvPr>
        </p:nvSpPr>
        <p:spPr>
          <a:xfrm>
            <a:off x="5700850" y="3155601"/>
            <a:ext cx="2715000" cy="84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subTitle" idx="3"/>
          </p:nvPr>
        </p:nvSpPr>
        <p:spPr>
          <a:xfrm>
            <a:off x="720025" y="1502650"/>
            <a:ext cx="2715000" cy="41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ubTitle" idx="4"/>
          </p:nvPr>
        </p:nvSpPr>
        <p:spPr>
          <a:xfrm>
            <a:off x="5700850" y="2747650"/>
            <a:ext cx="2715000" cy="40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grpSp>
        <p:nvGrpSpPr>
          <p:cNvPr id="38" name="Google Shape;38;p5"/>
          <p:cNvGrpSpPr/>
          <p:nvPr/>
        </p:nvGrpSpPr>
        <p:grpSpPr>
          <a:xfrm>
            <a:off x="76200" y="76200"/>
            <a:ext cx="8991600" cy="4991100"/>
            <a:chOff x="76200" y="76200"/>
            <a:chExt cx="8991600" cy="4991100"/>
          </a:xfrm>
        </p:grpSpPr>
        <p:sp>
          <p:nvSpPr>
            <p:cNvPr id="39" name="Google Shape;39;p5"/>
            <p:cNvSpPr/>
            <p:nvPr/>
          </p:nvSpPr>
          <p:spPr>
            <a:xfrm>
              <a:off x="76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" name="Google Shape;40;p5"/>
            <p:cNvSpPr/>
            <p:nvPr/>
          </p:nvSpPr>
          <p:spPr>
            <a:xfrm>
              <a:off x="8797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" name="Google Shape;41;p5"/>
            <p:cNvSpPr/>
            <p:nvPr/>
          </p:nvSpPr>
          <p:spPr>
            <a:xfrm>
              <a:off x="76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" name="Google Shape;42;p5"/>
            <p:cNvSpPr/>
            <p:nvPr/>
          </p:nvSpPr>
          <p:spPr>
            <a:xfrm>
              <a:off x="8797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43" name="Google Shape;43;p5"/>
          <p:cNvSpPr txBox="1">
            <a:spLocks noGrp="1"/>
          </p:cNvSpPr>
          <p:nvPr>
            <p:ph type="ctrTitle"/>
          </p:nvPr>
        </p:nvSpPr>
        <p:spPr>
          <a:xfrm>
            <a:off x="1410611" y="490996"/>
            <a:ext cx="63228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dk1"/>
        </a:soli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oogle Shape;52;p7"/>
          <p:cNvGrpSpPr/>
          <p:nvPr/>
        </p:nvGrpSpPr>
        <p:grpSpPr>
          <a:xfrm>
            <a:off x="76200" y="76200"/>
            <a:ext cx="8991600" cy="4991100"/>
            <a:chOff x="76200" y="76200"/>
            <a:chExt cx="8991600" cy="4991100"/>
          </a:xfrm>
        </p:grpSpPr>
        <p:sp>
          <p:nvSpPr>
            <p:cNvPr id="53" name="Google Shape;53;p7"/>
            <p:cNvSpPr/>
            <p:nvPr/>
          </p:nvSpPr>
          <p:spPr>
            <a:xfrm>
              <a:off x="76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" name="Google Shape;54;p7"/>
            <p:cNvSpPr/>
            <p:nvPr/>
          </p:nvSpPr>
          <p:spPr>
            <a:xfrm>
              <a:off x="8797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" name="Google Shape;55;p7"/>
            <p:cNvSpPr/>
            <p:nvPr/>
          </p:nvSpPr>
          <p:spPr>
            <a:xfrm>
              <a:off x="76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" name="Google Shape;56;p7"/>
            <p:cNvSpPr/>
            <p:nvPr/>
          </p:nvSpPr>
          <p:spPr>
            <a:xfrm>
              <a:off x="8797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57" name="Google Shape;57;p7"/>
          <p:cNvSpPr txBox="1">
            <a:spLocks noGrp="1"/>
          </p:cNvSpPr>
          <p:nvPr>
            <p:ph type="ctrTitle"/>
          </p:nvPr>
        </p:nvSpPr>
        <p:spPr>
          <a:xfrm>
            <a:off x="720025" y="459150"/>
            <a:ext cx="27336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8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7"/>
          <p:cNvSpPr txBox="1">
            <a:spLocks noGrp="1"/>
          </p:cNvSpPr>
          <p:nvPr>
            <p:ph type="subTitle" idx="1"/>
          </p:nvPr>
        </p:nvSpPr>
        <p:spPr>
          <a:xfrm>
            <a:off x="720025" y="2278700"/>
            <a:ext cx="3026400" cy="204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1">
  <p:cSld name="CUSTOM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5">
            <a:hlinkClick r:id="rId2" action="ppaction://hlinksldjump"/>
          </p:cNvPr>
          <p:cNvSpPr txBox="1">
            <a:spLocks noGrp="1"/>
          </p:cNvSpPr>
          <p:nvPr>
            <p:ph type="ctrTitle"/>
          </p:nvPr>
        </p:nvSpPr>
        <p:spPr>
          <a:xfrm>
            <a:off x="1457174" y="623850"/>
            <a:ext cx="2925000" cy="36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2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14" name="Google Shape;114;p15"/>
          <p:cNvSpPr txBox="1">
            <a:spLocks noGrp="1"/>
          </p:cNvSpPr>
          <p:nvPr>
            <p:ph type="subTitle" idx="1"/>
          </p:nvPr>
        </p:nvSpPr>
        <p:spPr>
          <a:xfrm>
            <a:off x="3848749" y="625650"/>
            <a:ext cx="42576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15" name="Google Shape;115;p15">
            <a:hlinkClick r:id="" action="ppaction://noaction"/>
          </p:cNvPr>
          <p:cNvSpPr txBox="1">
            <a:spLocks noGrp="1"/>
          </p:cNvSpPr>
          <p:nvPr>
            <p:ph type="ctrTitle" idx="2"/>
          </p:nvPr>
        </p:nvSpPr>
        <p:spPr>
          <a:xfrm>
            <a:off x="1457174" y="1333995"/>
            <a:ext cx="29250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2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16" name="Google Shape;116;p15"/>
          <p:cNvSpPr txBox="1">
            <a:spLocks noGrp="1"/>
          </p:cNvSpPr>
          <p:nvPr>
            <p:ph type="subTitle" idx="3"/>
          </p:nvPr>
        </p:nvSpPr>
        <p:spPr>
          <a:xfrm>
            <a:off x="3848749" y="1334355"/>
            <a:ext cx="42576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17" name="Google Shape;117;p15">
            <a:hlinkClick r:id="" action="ppaction://noaction"/>
          </p:cNvPr>
          <p:cNvSpPr txBox="1">
            <a:spLocks noGrp="1"/>
          </p:cNvSpPr>
          <p:nvPr>
            <p:ph type="ctrTitle" idx="4"/>
          </p:nvPr>
        </p:nvSpPr>
        <p:spPr>
          <a:xfrm>
            <a:off x="1457174" y="2040540"/>
            <a:ext cx="2925000" cy="36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2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18" name="Google Shape;118;p15"/>
          <p:cNvSpPr txBox="1">
            <a:spLocks noGrp="1"/>
          </p:cNvSpPr>
          <p:nvPr>
            <p:ph type="subTitle" idx="5"/>
          </p:nvPr>
        </p:nvSpPr>
        <p:spPr>
          <a:xfrm>
            <a:off x="3848749" y="2043060"/>
            <a:ext cx="42576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19" name="Google Shape;119;p15">
            <a:hlinkClick r:id="" action="ppaction://noaction"/>
          </p:cNvPr>
          <p:cNvSpPr txBox="1">
            <a:spLocks noGrp="1"/>
          </p:cNvSpPr>
          <p:nvPr>
            <p:ph type="ctrTitle" idx="6"/>
          </p:nvPr>
        </p:nvSpPr>
        <p:spPr>
          <a:xfrm>
            <a:off x="1457174" y="2750685"/>
            <a:ext cx="2925000" cy="36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2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20" name="Google Shape;120;p15"/>
          <p:cNvSpPr txBox="1">
            <a:spLocks noGrp="1"/>
          </p:cNvSpPr>
          <p:nvPr>
            <p:ph type="subTitle" idx="7"/>
          </p:nvPr>
        </p:nvSpPr>
        <p:spPr>
          <a:xfrm>
            <a:off x="3848749" y="2751765"/>
            <a:ext cx="42576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21" name="Google Shape;121;p15">
            <a:hlinkClick r:id="" action="ppaction://noaction"/>
          </p:cNvPr>
          <p:cNvSpPr txBox="1">
            <a:spLocks noGrp="1"/>
          </p:cNvSpPr>
          <p:nvPr>
            <p:ph type="ctrTitle" idx="8"/>
          </p:nvPr>
        </p:nvSpPr>
        <p:spPr>
          <a:xfrm>
            <a:off x="1457174" y="3460830"/>
            <a:ext cx="29250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2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22" name="Google Shape;122;p15"/>
          <p:cNvSpPr txBox="1">
            <a:spLocks noGrp="1"/>
          </p:cNvSpPr>
          <p:nvPr>
            <p:ph type="subTitle" idx="9"/>
          </p:nvPr>
        </p:nvSpPr>
        <p:spPr>
          <a:xfrm>
            <a:off x="3848749" y="3460470"/>
            <a:ext cx="42576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23" name="Google Shape;123;p15">
            <a:hlinkClick r:id="" action="ppaction://noaction"/>
          </p:cNvPr>
          <p:cNvSpPr txBox="1">
            <a:spLocks noGrp="1"/>
          </p:cNvSpPr>
          <p:nvPr>
            <p:ph type="ctrTitle" idx="13"/>
          </p:nvPr>
        </p:nvSpPr>
        <p:spPr>
          <a:xfrm>
            <a:off x="1457174" y="4167375"/>
            <a:ext cx="2925000" cy="36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2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24" name="Google Shape;124;p15"/>
          <p:cNvSpPr txBox="1">
            <a:spLocks noGrp="1"/>
          </p:cNvSpPr>
          <p:nvPr>
            <p:ph type="subTitle" idx="14"/>
          </p:nvPr>
        </p:nvSpPr>
        <p:spPr>
          <a:xfrm>
            <a:off x="3848749" y="4169175"/>
            <a:ext cx="42576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grpSp>
        <p:nvGrpSpPr>
          <p:cNvPr id="125" name="Google Shape;125;p15"/>
          <p:cNvGrpSpPr/>
          <p:nvPr/>
        </p:nvGrpSpPr>
        <p:grpSpPr>
          <a:xfrm>
            <a:off x="76200" y="76200"/>
            <a:ext cx="8991600" cy="4991100"/>
            <a:chOff x="76200" y="76200"/>
            <a:chExt cx="8991600" cy="4991100"/>
          </a:xfrm>
        </p:grpSpPr>
        <p:sp>
          <p:nvSpPr>
            <p:cNvPr id="126" name="Google Shape;126;p15"/>
            <p:cNvSpPr/>
            <p:nvPr/>
          </p:nvSpPr>
          <p:spPr>
            <a:xfrm>
              <a:off x="76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7" name="Google Shape;127;p15"/>
            <p:cNvSpPr/>
            <p:nvPr/>
          </p:nvSpPr>
          <p:spPr>
            <a:xfrm>
              <a:off x="8797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8" name="Google Shape;128;p15"/>
            <p:cNvSpPr/>
            <p:nvPr/>
          </p:nvSpPr>
          <p:spPr>
            <a:xfrm>
              <a:off x="76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9" name="Google Shape;129;p15"/>
            <p:cNvSpPr/>
            <p:nvPr/>
          </p:nvSpPr>
          <p:spPr>
            <a:xfrm>
              <a:off x="8797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30" name="Google Shape;130;p15">
            <a:hlinkClick r:id="rId2" action="ppaction://hlinksldjump"/>
          </p:cNvPr>
          <p:cNvSpPr txBox="1">
            <a:spLocks noGrp="1"/>
          </p:cNvSpPr>
          <p:nvPr>
            <p:ph type="title" idx="15" hasCustomPrompt="1"/>
          </p:nvPr>
        </p:nvSpPr>
        <p:spPr>
          <a:xfrm>
            <a:off x="874774" y="577200"/>
            <a:ext cx="448500" cy="45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0"/>
              <a:buNone/>
              <a:defRPr sz="2000">
                <a:solidFill>
                  <a:schemeClr val="accent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t>xx%</a:t>
            </a:r>
          </a:p>
        </p:txBody>
      </p:sp>
      <p:sp>
        <p:nvSpPr>
          <p:cNvPr id="131" name="Google Shape;131;p15">
            <a:hlinkClick r:id="" action="ppaction://noaction"/>
          </p:cNvPr>
          <p:cNvSpPr txBox="1">
            <a:spLocks noGrp="1"/>
          </p:cNvSpPr>
          <p:nvPr>
            <p:ph type="title" idx="16" hasCustomPrompt="1"/>
          </p:nvPr>
        </p:nvSpPr>
        <p:spPr>
          <a:xfrm>
            <a:off x="874924" y="1286865"/>
            <a:ext cx="448500" cy="45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0"/>
              <a:buNone/>
              <a:defRPr sz="2000">
                <a:solidFill>
                  <a:schemeClr val="accent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t>xx%</a:t>
            </a:r>
          </a:p>
        </p:txBody>
      </p:sp>
      <p:sp>
        <p:nvSpPr>
          <p:cNvPr id="132" name="Google Shape;132;p15">
            <a:hlinkClick r:id="" action="ppaction://noaction"/>
          </p:cNvPr>
          <p:cNvSpPr txBox="1">
            <a:spLocks noGrp="1"/>
          </p:cNvSpPr>
          <p:nvPr>
            <p:ph type="title" idx="17" hasCustomPrompt="1"/>
          </p:nvPr>
        </p:nvSpPr>
        <p:spPr>
          <a:xfrm>
            <a:off x="874774" y="1996530"/>
            <a:ext cx="448500" cy="448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0"/>
              <a:buNone/>
              <a:defRPr sz="2000">
                <a:solidFill>
                  <a:schemeClr val="accent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t>xx%</a:t>
            </a:r>
          </a:p>
        </p:txBody>
      </p:sp>
      <p:sp>
        <p:nvSpPr>
          <p:cNvPr id="133" name="Google Shape;133;p15">
            <a:hlinkClick r:id="" action="ppaction://noaction"/>
          </p:cNvPr>
          <p:cNvSpPr txBox="1">
            <a:spLocks noGrp="1"/>
          </p:cNvSpPr>
          <p:nvPr>
            <p:ph type="title" idx="18" hasCustomPrompt="1"/>
          </p:nvPr>
        </p:nvSpPr>
        <p:spPr>
          <a:xfrm>
            <a:off x="874924" y="2701395"/>
            <a:ext cx="448500" cy="45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0"/>
              <a:buNone/>
              <a:defRPr sz="2000">
                <a:solidFill>
                  <a:schemeClr val="accent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t>xx%</a:t>
            </a:r>
          </a:p>
        </p:txBody>
      </p:sp>
      <p:sp>
        <p:nvSpPr>
          <p:cNvPr id="134" name="Google Shape;134;p15">
            <a:hlinkClick r:id="" action="ppaction://noaction"/>
          </p:cNvPr>
          <p:cNvSpPr txBox="1">
            <a:spLocks noGrp="1"/>
          </p:cNvSpPr>
          <p:nvPr>
            <p:ph type="title" idx="19" hasCustomPrompt="1"/>
          </p:nvPr>
        </p:nvSpPr>
        <p:spPr>
          <a:xfrm>
            <a:off x="874774" y="4120725"/>
            <a:ext cx="448500" cy="45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"/>
              <a:buNone/>
              <a:defRPr sz="2000">
                <a:solidFill>
                  <a:schemeClr val="accent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t>xx%</a:t>
            </a:r>
          </a:p>
        </p:txBody>
      </p:sp>
      <p:sp>
        <p:nvSpPr>
          <p:cNvPr id="135" name="Google Shape;135;p15">
            <a:hlinkClick r:id="" action="ppaction://noaction"/>
          </p:cNvPr>
          <p:cNvSpPr txBox="1">
            <a:spLocks noGrp="1"/>
          </p:cNvSpPr>
          <p:nvPr>
            <p:ph type="title" idx="20" hasCustomPrompt="1"/>
          </p:nvPr>
        </p:nvSpPr>
        <p:spPr>
          <a:xfrm>
            <a:off x="874774" y="3411060"/>
            <a:ext cx="448500" cy="45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"/>
              <a:buNone/>
              <a:defRPr sz="2000">
                <a:solidFill>
                  <a:schemeClr val="accent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10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5"/>
          <p:cNvSpPr/>
          <p:nvPr/>
        </p:nvSpPr>
        <p:spPr>
          <a:xfrm>
            <a:off x="4572000" y="-85725"/>
            <a:ext cx="4648200" cy="5334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0" name="Google Shape;210;p25"/>
          <p:cNvSpPr txBox="1">
            <a:spLocks noGrp="1"/>
          </p:cNvSpPr>
          <p:nvPr>
            <p:ph type="subTitle" idx="1"/>
          </p:nvPr>
        </p:nvSpPr>
        <p:spPr>
          <a:xfrm>
            <a:off x="728750" y="1098725"/>
            <a:ext cx="27954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accent3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11" name="Google Shape;211;p25"/>
          <p:cNvSpPr txBox="1">
            <a:spLocks noGrp="1"/>
          </p:cNvSpPr>
          <p:nvPr>
            <p:ph type="title"/>
          </p:nvPr>
        </p:nvSpPr>
        <p:spPr>
          <a:xfrm>
            <a:off x="728732" y="574925"/>
            <a:ext cx="2508000" cy="35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12" name="Google Shape;212;p25"/>
          <p:cNvSpPr txBox="1">
            <a:spLocks noGrp="1"/>
          </p:cNvSpPr>
          <p:nvPr>
            <p:ph type="subTitle" idx="2"/>
          </p:nvPr>
        </p:nvSpPr>
        <p:spPr>
          <a:xfrm>
            <a:off x="5623797" y="3070400"/>
            <a:ext cx="27981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13" name="Google Shape;213;p25"/>
          <p:cNvSpPr txBox="1">
            <a:spLocks noGrp="1"/>
          </p:cNvSpPr>
          <p:nvPr>
            <p:ph type="title" idx="3"/>
          </p:nvPr>
        </p:nvSpPr>
        <p:spPr>
          <a:xfrm>
            <a:off x="5913894" y="4249500"/>
            <a:ext cx="2508000" cy="35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grpSp>
        <p:nvGrpSpPr>
          <p:cNvPr id="214" name="Google Shape;214;p25"/>
          <p:cNvGrpSpPr/>
          <p:nvPr/>
        </p:nvGrpSpPr>
        <p:grpSpPr>
          <a:xfrm>
            <a:off x="76200" y="76200"/>
            <a:ext cx="8991600" cy="4991100"/>
            <a:chOff x="76200" y="76200"/>
            <a:chExt cx="8991600" cy="4991100"/>
          </a:xfrm>
        </p:grpSpPr>
        <p:sp>
          <p:nvSpPr>
            <p:cNvPr id="215" name="Google Shape;215;p25"/>
            <p:cNvSpPr/>
            <p:nvPr/>
          </p:nvSpPr>
          <p:spPr>
            <a:xfrm>
              <a:off x="76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6" name="Google Shape;216;p25"/>
            <p:cNvSpPr/>
            <p:nvPr/>
          </p:nvSpPr>
          <p:spPr>
            <a:xfrm>
              <a:off x="8797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7" name="Google Shape;217;p25"/>
            <p:cNvSpPr/>
            <p:nvPr/>
          </p:nvSpPr>
          <p:spPr>
            <a:xfrm>
              <a:off x="76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8" name="Google Shape;218;p25"/>
            <p:cNvSpPr/>
            <p:nvPr/>
          </p:nvSpPr>
          <p:spPr>
            <a:xfrm>
              <a:off x="8797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CUSTOM_6"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3"/>
          <p:cNvSpPr txBox="1">
            <a:spLocks noGrp="1"/>
          </p:cNvSpPr>
          <p:nvPr>
            <p:ph type="title"/>
          </p:nvPr>
        </p:nvSpPr>
        <p:spPr>
          <a:xfrm>
            <a:off x="915653" y="1413450"/>
            <a:ext cx="2479200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0" rIns="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800" i="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06" name="Google Shape;306;p33"/>
          <p:cNvSpPr txBox="1">
            <a:spLocks noGrp="1"/>
          </p:cNvSpPr>
          <p:nvPr>
            <p:ph type="subTitle" idx="1"/>
          </p:nvPr>
        </p:nvSpPr>
        <p:spPr>
          <a:xfrm>
            <a:off x="915652" y="1616845"/>
            <a:ext cx="2555100" cy="594600"/>
          </a:xfrm>
          <a:prstGeom prst="rect">
            <a:avLst/>
          </a:prstGeom>
        </p:spPr>
        <p:txBody>
          <a:bodyPr spcFirstLastPara="1" wrap="square" lIns="36000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3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3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3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3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3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3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3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3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307" name="Google Shape;307;p33"/>
          <p:cNvSpPr txBox="1">
            <a:spLocks noGrp="1"/>
          </p:cNvSpPr>
          <p:nvPr>
            <p:ph type="title" idx="2"/>
          </p:nvPr>
        </p:nvSpPr>
        <p:spPr>
          <a:xfrm>
            <a:off x="5673897" y="2544672"/>
            <a:ext cx="2554500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800" i="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08" name="Google Shape;308;p33"/>
          <p:cNvSpPr txBox="1">
            <a:spLocks noGrp="1"/>
          </p:cNvSpPr>
          <p:nvPr>
            <p:ph type="subTitle" idx="3"/>
          </p:nvPr>
        </p:nvSpPr>
        <p:spPr>
          <a:xfrm>
            <a:off x="5673653" y="2748071"/>
            <a:ext cx="2554500" cy="594600"/>
          </a:xfrm>
          <a:prstGeom prst="rect">
            <a:avLst/>
          </a:prstGeom>
        </p:spPr>
        <p:txBody>
          <a:bodyPr spcFirstLastPara="1" wrap="square" lIns="36000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3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3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3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3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3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3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3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3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309" name="Google Shape;309;p33"/>
          <p:cNvSpPr txBox="1">
            <a:spLocks noGrp="1"/>
          </p:cNvSpPr>
          <p:nvPr>
            <p:ph type="title" idx="4"/>
          </p:nvPr>
        </p:nvSpPr>
        <p:spPr>
          <a:xfrm>
            <a:off x="915603" y="2548000"/>
            <a:ext cx="2479200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0" rIns="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800" i="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10" name="Google Shape;310;p33"/>
          <p:cNvSpPr txBox="1">
            <a:spLocks noGrp="1"/>
          </p:cNvSpPr>
          <p:nvPr>
            <p:ph type="subTitle" idx="5"/>
          </p:nvPr>
        </p:nvSpPr>
        <p:spPr>
          <a:xfrm>
            <a:off x="915652" y="2751397"/>
            <a:ext cx="2555100" cy="594600"/>
          </a:xfrm>
          <a:prstGeom prst="rect">
            <a:avLst/>
          </a:prstGeom>
        </p:spPr>
        <p:txBody>
          <a:bodyPr spcFirstLastPara="1" wrap="square" lIns="36000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3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3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3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3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3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3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3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3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311" name="Google Shape;311;p33"/>
          <p:cNvSpPr txBox="1">
            <a:spLocks noGrp="1"/>
          </p:cNvSpPr>
          <p:nvPr>
            <p:ph type="title" idx="6"/>
          </p:nvPr>
        </p:nvSpPr>
        <p:spPr>
          <a:xfrm>
            <a:off x="5673648" y="3679224"/>
            <a:ext cx="2554500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800" i="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12" name="Google Shape;312;p33"/>
          <p:cNvSpPr txBox="1">
            <a:spLocks noGrp="1"/>
          </p:cNvSpPr>
          <p:nvPr>
            <p:ph type="subTitle" idx="7"/>
          </p:nvPr>
        </p:nvSpPr>
        <p:spPr>
          <a:xfrm>
            <a:off x="5673403" y="3882622"/>
            <a:ext cx="2554500" cy="594600"/>
          </a:xfrm>
          <a:prstGeom prst="rect">
            <a:avLst/>
          </a:prstGeom>
        </p:spPr>
        <p:txBody>
          <a:bodyPr spcFirstLastPara="1" wrap="square" lIns="36000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3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3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3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3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3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3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3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3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313" name="Google Shape;313;p33"/>
          <p:cNvSpPr txBox="1">
            <a:spLocks noGrp="1"/>
          </p:cNvSpPr>
          <p:nvPr>
            <p:ph type="ctrTitle" idx="8"/>
          </p:nvPr>
        </p:nvSpPr>
        <p:spPr>
          <a:xfrm>
            <a:off x="1410611" y="490996"/>
            <a:ext cx="63228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grpSp>
        <p:nvGrpSpPr>
          <p:cNvPr id="314" name="Google Shape;314;p33"/>
          <p:cNvGrpSpPr/>
          <p:nvPr/>
        </p:nvGrpSpPr>
        <p:grpSpPr>
          <a:xfrm>
            <a:off x="76200" y="76200"/>
            <a:ext cx="8991600" cy="4991100"/>
            <a:chOff x="76200" y="76200"/>
            <a:chExt cx="8991600" cy="4991100"/>
          </a:xfrm>
        </p:grpSpPr>
        <p:sp>
          <p:nvSpPr>
            <p:cNvPr id="315" name="Google Shape;315;p33"/>
            <p:cNvSpPr/>
            <p:nvPr/>
          </p:nvSpPr>
          <p:spPr>
            <a:xfrm>
              <a:off x="76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6" name="Google Shape;316;p33"/>
            <p:cNvSpPr/>
            <p:nvPr/>
          </p:nvSpPr>
          <p:spPr>
            <a:xfrm>
              <a:off x="8797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7" name="Google Shape;317;p33"/>
            <p:cNvSpPr/>
            <p:nvPr/>
          </p:nvSpPr>
          <p:spPr>
            <a:xfrm>
              <a:off x="76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8" name="Google Shape;318;p33"/>
            <p:cNvSpPr/>
            <p:nvPr/>
          </p:nvSpPr>
          <p:spPr>
            <a:xfrm>
              <a:off x="8797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CUSTOM_11"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5" name="Google Shape;335;p35"/>
          <p:cNvGrpSpPr/>
          <p:nvPr/>
        </p:nvGrpSpPr>
        <p:grpSpPr>
          <a:xfrm>
            <a:off x="76200" y="76200"/>
            <a:ext cx="8991600" cy="4991100"/>
            <a:chOff x="76200" y="76200"/>
            <a:chExt cx="8991600" cy="4991100"/>
          </a:xfrm>
        </p:grpSpPr>
        <p:sp>
          <p:nvSpPr>
            <p:cNvPr id="336" name="Google Shape;336;p35"/>
            <p:cNvSpPr/>
            <p:nvPr/>
          </p:nvSpPr>
          <p:spPr>
            <a:xfrm>
              <a:off x="76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lt1"/>
                </a:solidFill>
              </a:endParaRPr>
            </a:p>
          </p:txBody>
        </p:sp>
        <p:sp>
          <p:nvSpPr>
            <p:cNvPr id="337" name="Google Shape;337;p35"/>
            <p:cNvSpPr/>
            <p:nvPr/>
          </p:nvSpPr>
          <p:spPr>
            <a:xfrm>
              <a:off x="8797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lt1"/>
                </a:solidFill>
              </a:endParaRPr>
            </a:p>
          </p:txBody>
        </p:sp>
        <p:sp>
          <p:nvSpPr>
            <p:cNvPr id="338" name="Google Shape;338;p35"/>
            <p:cNvSpPr/>
            <p:nvPr/>
          </p:nvSpPr>
          <p:spPr>
            <a:xfrm>
              <a:off x="76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lt1"/>
                </a:solidFill>
              </a:endParaRPr>
            </a:p>
          </p:txBody>
        </p:sp>
        <p:sp>
          <p:nvSpPr>
            <p:cNvPr id="339" name="Google Shape;339;p35"/>
            <p:cNvSpPr/>
            <p:nvPr/>
          </p:nvSpPr>
          <p:spPr>
            <a:xfrm>
              <a:off x="8797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lt1"/>
                </a:solidFill>
              </a:endParaRPr>
            </a:p>
          </p:txBody>
        </p:sp>
      </p:grpSp>
      <p:sp>
        <p:nvSpPr>
          <p:cNvPr id="340" name="Google Shape;340;p35"/>
          <p:cNvSpPr txBox="1">
            <a:spLocks noGrp="1"/>
          </p:cNvSpPr>
          <p:nvPr>
            <p:ph type="ctrTitle"/>
          </p:nvPr>
        </p:nvSpPr>
        <p:spPr>
          <a:xfrm>
            <a:off x="1410611" y="490996"/>
            <a:ext cx="63228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341" name="Google Shape;341;p35"/>
          <p:cNvSpPr txBox="1">
            <a:spLocks noGrp="1"/>
          </p:cNvSpPr>
          <p:nvPr>
            <p:ph type="subTitle" idx="1"/>
          </p:nvPr>
        </p:nvSpPr>
        <p:spPr>
          <a:xfrm>
            <a:off x="905768" y="3696900"/>
            <a:ext cx="1483800" cy="754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42" name="Google Shape;342;p35"/>
          <p:cNvSpPr txBox="1">
            <a:spLocks noGrp="1"/>
          </p:cNvSpPr>
          <p:nvPr>
            <p:ph type="subTitle" idx="2"/>
          </p:nvPr>
        </p:nvSpPr>
        <p:spPr>
          <a:xfrm>
            <a:off x="6756832" y="3696900"/>
            <a:ext cx="1481400" cy="754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43" name="Google Shape;343;p35"/>
          <p:cNvSpPr txBox="1">
            <a:spLocks noGrp="1"/>
          </p:cNvSpPr>
          <p:nvPr>
            <p:ph type="subTitle" idx="3"/>
          </p:nvPr>
        </p:nvSpPr>
        <p:spPr>
          <a:xfrm>
            <a:off x="2857723" y="3696900"/>
            <a:ext cx="1481400" cy="754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44" name="Google Shape;344;p35"/>
          <p:cNvSpPr txBox="1">
            <a:spLocks noGrp="1"/>
          </p:cNvSpPr>
          <p:nvPr>
            <p:ph type="subTitle" idx="4"/>
          </p:nvPr>
        </p:nvSpPr>
        <p:spPr>
          <a:xfrm>
            <a:off x="4807277" y="3696900"/>
            <a:ext cx="1481400" cy="754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45" name="Google Shape;345;p35"/>
          <p:cNvSpPr txBox="1">
            <a:spLocks noGrp="1"/>
          </p:cNvSpPr>
          <p:nvPr>
            <p:ph type="title" idx="5" hasCustomPrompt="1"/>
          </p:nvPr>
        </p:nvSpPr>
        <p:spPr>
          <a:xfrm>
            <a:off x="6756832" y="1541500"/>
            <a:ext cx="14814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t>xx%</a:t>
            </a:r>
          </a:p>
        </p:txBody>
      </p:sp>
      <p:sp>
        <p:nvSpPr>
          <p:cNvPr id="346" name="Google Shape;346;p35"/>
          <p:cNvSpPr txBox="1">
            <a:spLocks noGrp="1"/>
          </p:cNvSpPr>
          <p:nvPr>
            <p:ph type="title" idx="6" hasCustomPrompt="1"/>
          </p:nvPr>
        </p:nvSpPr>
        <p:spPr>
          <a:xfrm>
            <a:off x="2857723" y="1541500"/>
            <a:ext cx="14814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2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t>xx%</a:t>
            </a:r>
          </a:p>
        </p:txBody>
      </p:sp>
      <p:sp>
        <p:nvSpPr>
          <p:cNvPr id="347" name="Google Shape;347;p35"/>
          <p:cNvSpPr txBox="1">
            <a:spLocks noGrp="1"/>
          </p:cNvSpPr>
          <p:nvPr>
            <p:ph type="title" idx="7" hasCustomPrompt="1"/>
          </p:nvPr>
        </p:nvSpPr>
        <p:spPr>
          <a:xfrm>
            <a:off x="4807277" y="1541500"/>
            <a:ext cx="14814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t>xx%</a:t>
            </a:r>
          </a:p>
        </p:txBody>
      </p:sp>
      <p:sp>
        <p:nvSpPr>
          <p:cNvPr id="348" name="Google Shape;348;p35"/>
          <p:cNvSpPr txBox="1">
            <a:spLocks noGrp="1"/>
          </p:cNvSpPr>
          <p:nvPr>
            <p:ph type="title" idx="8" hasCustomPrompt="1"/>
          </p:nvPr>
        </p:nvSpPr>
        <p:spPr>
          <a:xfrm>
            <a:off x="905768" y="1541500"/>
            <a:ext cx="1483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2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nton"/>
              <a:buNone/>
              <a:defRPr sz="28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nton"/>
              <a:buNone/>
              <a:defRPr sz="28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nton"/>
              <a:buNone/>
              <a:defRPr sz="28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nton"/>
              <a:buNone/>
              <a:defRPr sz="28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nton"/>
              <a:buNone/>
              <a:defRPr sz="28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nton"/>
              <a:buNone/>
              <a:defRPr sz="28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nton"/>
              <a:buNone/>
              <a:defRPr sz="28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nton"/>
              <a:buNone/>
              <a:defRPr sz="28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nton"/>
              <a:buNone/>
              <a:defRPr sz="28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naheim"/>
              <a:buChar char="●"/>
              <a:defRPr sz="1800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○"/>
              <a:defRPr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■"/>
              <a:defRPr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●"/>
              <a:defRPr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○"/>
              <a:defRPr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■"/>
              <a:defRPr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●"/>
              <a:defRPr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○"/>
              <a:defRPr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naheim"/>
              <a:buChar char="■"/>
              <a:defRPr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3" r:id="rId4"/>
    <p:sldLayoutId id="2147483658" r:id="rId5"/>
    <p:sldLayoutId id="2147483661" r:id="rId6"/>
    <p:sldLayoutId id="2147483671" r:id="rId7"/>
    <p:sldLayoutId id="2147483679" r:id="rId8"/>
    <p:sldLayoutId id="2147483681" r:id="rId9"/>
    <p:sldLayoutId id="2147483683" r:id="rId10"/>
    <p:sldLayoutId id="2147483684" r:id="rId11"/>
    <p:sldLayoutId id="2147483685" r:id="rId12"/>
  </p:sldLayoutIdLst>
  <p:hf sldNum="0"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40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380" name="Google Shape;380;p40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6" r:id="rId1"/>
  </p:sldLayoutIdLst>
  <p:hf sldNum="0"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42"/>
          <p:cNvSpPr txBox="1">
            <a:spLocks noGrp="1"/>
          </p:cNvSpPr>
          <p:nvPr>
            <p:ph type="ctrTitle"/>
          </p:nvPr>
        </p:nvSpPr>
        <p:spPr>
          <a:xfrm flipH="1">
            <a:off x="509980" y="1654673"/>
            <a:ext cx="4106694" cy="64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50" b="0" dirty="0">
                <a:solidFill>
                  <a:schemeClr val="lt1"/>
                </a:solidFill>
                <a:highlight>
                  <a:schemeClr val="lt2"/>
                </a:highlight>
                <a:latin typeface="Anton"/>
                <a:ea typeface="Anton"/>
                <a:cs typeface="Anton"/>
                <a:sym typeface="Anton"/>
              </a:rPr>
              <a:t>PROGETTO ISOLA ROBOTIZZATA</a:t>
            </a:r>
            <a:endParaRPr sz="2650" b="0" dirty="0">
              <a:solidFill>
                <a:schemeClr val="lt1"/>
              </a:solidFill>
              <a:highlight>
                <a:schemeClr val="lt2"/>
              </a:highlight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87" name="Google Shape;387;p42"/>
          <p:cNvSpPr txBox="1">
            <a:spLocks noGrp="1"/>
          </p:cNvSpPr>
          <p:nvPr>
            <p:ph type="subTitle" idx="1"/>
          </p:nvPr>
        </p:nvSpPr>
        <p:spPr>
          <a:xfrm flipH="1">
            <a:off x="509980" y="2300873"/>
            <a:ext cx="3804000" cy="73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Automazione di un processo di lavorazione meccanica di due particolari automotive.</a:t>
            </a:r>
            <a:endParaRPr dirty="0"/>
          </a:p>
        </p:txBody>
      </p:sp>
      <p:sp>
        <p:nvSpPr>
          <p:cNvPr id="388" name="Google Shape;388;p42"/>
          <p:cNvSpPr txBox="1">
            <a:spLocks noGrp="1"/>
          </p:cNvSpPr>
          <p:nvPr>
            <p:ph type="ctrTitle"/>
          </p:nvPr>
        </p:nvSpPr>
        <p:spPr>
          <a:xfrm flipH="1">
            <a:off x="509980" y="991837"/>
            <a:ext cx="3929838" cy="80979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>
                <a:solidFill>
                  <a:schemeClr val="lt2"/>
                </a:solidFill>
              </a:rPr>
              <a:t>LABORATORIO CAD</a:t>
            </a:r>
            <a:r>
              <a:rPr lang="en" sz="5400" dirty="0">
                <a:solidFill>
                  <a:schemeClr val="dk2"/>
                </a:solidFill>
              </a:rPr>
              <a:t> </a:t>
            </a:r>
            <a:endParaRPr sz="5400" dirty="0">
              <a:solidFill>
                <a:schemeClr val="dk2"/>
              </a:solidFill>
            </a:endParaRPr>
          </a:p>
        </p:txBody>
      </p:sp>
      <p:sp>
        <p:nvSpPr>
          <p:cNvPr id="12" name="Google Shape;388;p42">
            <a:extLst>
              <a:ext uri="{FF2B5EF4-FFF2-40B4-BE49-F238E27FC236}">
                <a16:creationId xmlns:a16="http://schemas.microsoft.com/office/drawing/2014/main" id="{FB3FFFD5-6126-4FB0-B05F-E43AA2427C19}"/>
              </a:ext>
            </a:extLst>
          </p:cNvPr>
          <p:cNvSpPr txBox="1">
            <a:spLocks/>
          </p:cNvSpPr>
          <p:nvPr/>
        </p:nvSpPr>
        <p:spPr>
          <a:xfrm flipH="1">
            <a:off x="509980" y="3089824"/>
            <a:ext cx="3929838" cy="10618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Anton"/>
              <a:buNone/>
              <a:defRPr sz="48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nton"/>
              <a:buNone/>
              <a:defRPr sz="48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nton"/>
              <a:buNone/>
              <a:defRPr sz="48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nton"/>
              <a:buNone/>
              <a:defRPr sz="48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nton"/>
              <a:buNone/>
              <a:defRPr sz="48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nton"/>
              <a:buNone/>
              <a:defRPr sz="48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nton"/>
              <a:buNone/>
              <a:defRPr sz="48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nton"/>
              <a:buNone/>
              <a:defRPr sz="48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nton"/>
              <a:buNone/>
              <a:defRPr sz="48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r>
              <a:rPr lang="it-IT" sz="2800" dirty="0">
                <a:solidFill>
                  <a:schemeClr val="bg2">
                    <a:lumMod val="75000"/>
                  </a:schemeClr>
                </a:solidFill>
              </a:rPr>
              <a:t>Milanesi Marco</a:t>
            </a:r>
          </a:p>
          <a:p>
            <a:r>
              <a:rPr lang="it-IT" sz="2800" dirty="0">
                <a:solidFill>
                  <a:schemeClr val="bg2">
                    <a:lumMod val="75000"/>
                  </a:schemeClr>
                </a:solidFill>
              </a:rPr>
              <a:t>Mirandola Edoardo</a:t>
            </a:r>
            <a:endParaRPr lang="it-IT" sz="36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4AA9281E-216E-42B5-BAF5-A6A123250CD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342034" y="1140127"/>
            <a:ext cx="7083023" cy="391805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>
            <a:extLst>
              <a:ext uri="{FF2B5EF4-FFF2-40B4-BE49-F238E27FC236}">
                <a16:creationId xmlns:a16="http://schemas.microsoft.com/office/drawing/2014/main" id="{15208DD7-5CDC-48B1-8205-96DA310790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0289" y="459150"/>
            <a:ext cx="4336069" cy="845215"/>
          </a:xfrm>
        </p:spPr>
        <p:txBody>
          <a:bodyPr/>
          <a:lstStyle/>
          <a:p>
            <a:r>
              <a:rPr lang="it-IT" dirty="0"/>
              <a:t>SCELTA DEL ROBOT</a:t>
            </a:r>
          </a:p>
        </p:txBody>
      </p:sp>
      <p:pic>
        <p:nvPicPr>
          <p:cNvPr id="9" name="Immagine 8" descr="Immagine che contiene microscopio, automazione&#10;&#10;Descrizione generata automaticamente">
            <a:extLst>
              <a:ext uri="{FF2B5EF4-FFF2-40B4-BE49-F238E27FC236}">
                <a16:creationId xmlns:a16="http://schemas.microsoft.com/office/drawing/2014/main" id="{F5BB2855-A8AD-46A9-BF46-385B12996E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3368" y="475552"/>
            <a:ext cx="2876674" cy="3652921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sp>
        <p:nvSpPr>
          <p:cNvPr id="81" name="Google Shape;978;p70">
            <a:extLst>
              <a:ext uri="{FF2B5EF4-FFF2-40B4-BE49-F238E27FC236}">
                <a16:creationId xmlns:a16="http://schemas.microsoft.com/office/drawing/2014/main" id="{EA5F1C4B-6924-4B7C-85BF-7F0B750D3590}"/>
              </a:ext>
            </a:extLst>
          </p:cNvPr>
          <p:cNvSpPr txBox="1"/>
          <p:nvPr/>
        </p:nvSpPr>
        <p:spPr>
          <a:xfrm>
            <a:off x="1975155" y="2072386"/>
            <a:ext cx="733200" cy="33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rPr>
              <a:t>35 Kg</a:t>
            </a:r>
            <a:endParaRPr sz="1800" dirty="0">
              <a:solidFill>
                <a:schemeClr val="accent4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82" name="Google Shape;979;p70">
            <a:extLst>
              <a:ext uri="{FF2B5EF4-FFF2-40B4-BE49-F238E27FC236}">
                <a16:creationId xmlns:a16="http://schemas.microsoft.com/office/drawing/2014/main" id="{6B4FD0B8-0CB7-4CD4-B2C7-F0D2C343DF89}"/>
              </a:ext>
            </a:extLst>
          </p:cNvPr>
          <p:cNvSpPr txBox="1"/>
          <p:nvPr/>
        </p:nvSpPr>
        <p:spPr>
          <a:xfrm>
            <a:off x="3022426" y="2056764"/>
            <a:ext cx="2881039" cy="33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spcAft>
                <a:spcPts val="1600"/>
              </a:spcAft>
            </a:pPr>
            <a:r>
              <a:rPr lang="en" dirty="0">
                <a:solidFill>
                  <a:schemeClr val="accent3"/>
                </a:solidFill>
                <a:latin typeface="Anaheim"/>
                <a:ea typeface="Anaheim"/>
                <a:cs typeface="Anaheim"/>
                <a:sym typeface="Anaheim"/>
              </a:rPr>
              <a:t>Peso Gripper </a:t>
            </a:r>
            <a:r>
              <a:rPr lang="it-IT" dirty="0">
                <a:solidFill>
                  <a:schemeClr val="accent3"/>
                </a:solidFill>
                <a:latin typeface="Anaheim"/>
                <a:ea typeface="Anaheim"/>
                <a:cs typeface="Anaheim"/>
                <a:sym typeface="Anaheim"/>
              </a:rPr>
              <a:t>SHUNK - 0302120 SPG</a:t>
            </a:r>
            <a:endParaRPr dirty="0">
              <a:solidFill>
                <a:schemeClr val="accent3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83" name="Google Shape;980;p70">
            <a:extLst>
              <a:ext uri="{FF2B5EF4-FFF2-40B4-BE49-F238E27FC236}">
                <a16:creationId xmlns:a16="http://schemas.microsoft.com/office/drawing/2014/main" id="{B10E95C8-152E-4AB6-B222-3AE3C7527033}"/>
              </a:ext>
            </a:extLst>
          </p:cNvPr>
          <p:cNvSpPr txBox="1"/>
          <p:nvPr/>
        </p:nvSpPr>
        <p:spPr>
          <a:xfrm>
            <a:off x="2012167" y="2690098"/>
            <a:ext cx="899121" cy="6402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accent4">
                    <a:lumMod val="60000"/>
                    <a:lumOff val="40000"/>
                  </a:schemeClr>
                </a:solidFill>
                <a:latin typeface="Anton"/>
                <a:ea typeface="Anton"/>
                <a:cs typeface="Anton"/>
                <a:sym typeface="Anton"/>
              </a:rPr>
              <a:t>17 Kg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accent4">
                    <a:lumMod val="60000"/>
                    <a:lumOff val="40000"/>
                  </a:schemeClr>
                </a:solidFill>
                <a:latin typeface="Anton"/>
                <a:ea typeface="Anton"/>
                <a:cs typeface="Anton"/>
                <a:sym typeface="Anton"/>
              </a:rPr>
              <a:t>0,5 Kg</a:t>
            </a:r>
            <a:endParaRPr sz="1800" dirty="0">
              <a:solidFill>
                <a:schemeClr val="accent4">
                  <a:lumMod val="60000"/>
                  <a:lumOff val="40000"/>
                </a:schemeClr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84" name="Google Shape;981;p70">
            <a:extLst>
              <a:ext uri="{FF2B5EF4-FFF2-40B4-BE49-F238E27FC236}">
                <a16:creationId xmlns:a16="http://schemas.microsoft.com/office/drawing/2014/main" id="{880462A1-0632-4EFE-A744-A3E16BA6735C}"/>
              </a:ext>
            </a:extLst>
          </p:cNvPr>
          <p:cNvSpPr txBox="1"/>
          <p:nvPr/>
        </p:nvSpPr>
        <p:spPr>
          <a:xfrm>
            <a:off x="3022426" y="2633249"/>
            <a:ext cx="1636913" cy="32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Aft>
                <a:spcPts val="1600"/>
              </a:spcAft>
            </a:pPr>
            <a:r>
              <a:rPr lang="en" dirty="0">
                <a:solidFill>
                  <a:schemeClr val="accent3"/>
                </a:solidFill>
                <a:latin typeface="Anaheim"/>
                <a:ea typeface="Anaheim"/>
                <a:cs typeface="Anaheim"/>
                <a:sym typeface="Anaheim"/>
              </a:rPr>
              <a:t>Peso Pezzo XSR200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>
                <a:solidFill>
                  <a:schemeClr val="accent3"/>
                </a:solidFill>
                <a:latin typeface="Anaheim"/>
                <a:ea typeface="Anaheim"/>
                <a:cs typeface="Anaheim"/>
                <a:sym typeface="Anaheim"/>
              </a:rPr>
              <a:t> </a:t>
            </a:r>
          </a:p>
        </p:txBody>
      </p:sp>
      <p:grpSp>
        <p:nvGrpSpPr>
          <p:cNvPr id="85" name="Google Shape;987;p70">
            <a:extLst>
              <a:ext uri="{FF2B5EF4-FFF2-40B4-BE49-F238E27FC236}">
                <a16:creationId xmlns:a16="http://schemas.microsoft.com/office/drawing/2014/main" id="{4AEE1EE9-3327-40BD-B042-69B2C8C57B3F}"/>
              </a:ext>
            </a:extLst>
          </p:cNvPr>
          <p:cNvGrpSpPr/>
          <p:nvPr/>
        </p:nvGrpSpPr>
        <p:grpSpPr>
          <a:xfrm>
            <a:off x="1163421" y="1957211"/>
            <a:ext cx="497663" cy="497609"/>
            <a:chOff x="4049800" y="640400"/>
            <a:chExt cx="858900" cy="858900"/>
          </a:xfrm>
        </p:grpSpPr>
        <p:sp>
          <p:nvSpPr>
            <p:cNvPr id="86" name="Google Shape;988;p70">
              <a:extLst>
                <a:ext uri="{FF2B5EF4-FFF2-40B4-BE49-F238E27FC236}">
                  <a16:creationId xmlns:a16="http://schemas.microsoft.com/office/drawing/2014/main" id="{48124EB0-0C2A-47E4-8AEF-066D8202CCC5}"/>
                </a:ext>
              </a:extLst>
            </p:cNvPr>
            <p:cNvSpPr/>
            <p:nvPr/>
          </p:nvSpPr>
          <p:spPr>
            <a:xfrm>
              <a:off x="4049800" y="640400"/>
              <a:ext cx="858900" cy="858900"/>
            </a:xfrm>
            <a:prstGeom prst="donut">
              <a:avLst>
                <a:gd name="adj" fmla="val 25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7" name="Google Shape;989;p70">
              <a:extLst>
                <a:ext uri="{FF2B5EF4-FFF2-40B4-BE49-F238E27FC236}">
                  <a16:creationId xmlns:a16="http://schemas.microsoft.com/office/drawing/2014/main" id="{D475A77A-3037-42D4-879B-F8D0DA192553}"/>
                </a:ext>
              </a:extLst>
            </p:cNvPr>
            <p:cNvSpPr/>
            <p:nvPr/>
          </p:nvSpPr>
          <p:spPr>
            <a:xfrm>
              <a:off x="4049800" y="640400"/>
              <a:ext cx="858900" cy="858900"/>
            </a:xfrm>
            <a:prstGeom prst="blockArc">
              <a:avLst>
                <a:gd name="adj1" fmla="val 16181060"/>
                <a:gd name="adj2" fmla="val 4040948"/>
                <a:gd name="adj3" fmla="val 25009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88" name="Google Shape;990;p70">
            <a:extLst>
              <a:ext uri="{FF2B5EF4-FFF2-40B4-BE49-F238E27FC236}">
                <a16:creationId xmlns:a16="http://schemas.microsoft.com/office/drawing/2014/main" id="{5738FEC8-A255-4EE8-BD7C-548CC3321A25}"/>
              </a:ext>
            </a:extLst>
          </p:cNvPr>
          <p:cNvGrpSpPr/>
          <p:nvPr/>
        </p:nvGrpSpPr>
        <p:grpSpPr>
          <a:xfrm>
            <a:off x="1163421" y="2710752"/>
            <a:ext cx="497662" cy="497608"/>
            <a:chOff x="4049800" y="640400"/>
            <a:chExt cx="858900" cy="858900"/>
          </a:xfrm>
        </p:grpSpPr>
        <p:sp>
          <p:nvSpPr>
            <p:cNvPr id="89" name="Google Shape;991;p70">
              <a:extLst>
                <a:ext uri="{FF2B5EF4-FFF2-40B4-BE49-F238E27FC236}">
                  <a16:creationId xmlns:a16="http://schemas.microsoft.com/office/drawing/2014/main" id="{900C1DBD-1A45-413D-8941-2C917A2AF8D5}"/>
                </a:ext>
              </a:extLst>
            </p:cNvPr>
            <p:cNvSpPr/>
            <p:nvPr/>
          </p:nvSpPr>
          <p:spPr>
            <a:xfrm>
              <a:off x="4049800" y="640400"/>
              <a:ext cx="858900" cy="858900"/>
            </a:xfrm>
            <a:prstGeom prst="donut">
              <a:avLst>
                <a:gd name="adj" fmla="val 25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0" name="Google Shape;992;p70">
              <a:extLst>
                <a:ext uri="{FF2B5EF4-FFF2-40B4-BE49-F238E27FC236}">
                  <a16:creationId xmlns:a16="http://schemas.microsoft.com/office/drawing/2014/main" id="{BEB666CC-354E-4A12-B81B-6E82E4BF22C4}"/>
                </a:ext>
              </a:extLst>
            </p:cNvPr>
            <p:cNvSpPr/>
            <p:nvPr/>
          </p:nvSpPr>
          <p:spPr>
            <a:xfrm>
              <a:off x="4049800" y="640400"/>
              <a:ext cx="858900" cy="858900"/>
            </a:xfrm>
            <a:prstGeom prst="blockArc">
              <a:avLst>
                <a:gd name="adj1" fmla="val 2724104"/>
                <a:gd name="adj2" fmla="val 10947764"/>
                <a:gd name="adj3" fmla="val 25561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91" name="Google Shape;535;p50">
            <a:extLst>
              <a:ext uri="{FF2B5EF4-FFF2-40B4-BE49-F238E27FC236}">
                <a16:creationId xmlns:a16="http://schemas.microsoft.com/office/drawing/2014/main" id="{95ECFAD4-007B-4632-8F92-6E592C8F3D5F}"/>
              </a:ext>
            </a:extLst>
          </p:cNvPr>
          <p:cNvSpPr txBox="1">
            <a:spLocks/>
          </p:cNvSpPr>
          <p:nvPr/>
        </p:nvSpPr>
        <p:spPr>
          <a:xfrm>
            <a:off x="738250" y="1237779"/>
            <a:ext cx="4375202" cy="4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nton"/>
              <a:buNone/>
              <a:defRPr sz="48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r>
              <a:rPr lang="it-IT" sz="2800" dirty="0">
                <a:solidFill>
                  <a:schemeClr val="dk2"/>
                </a:solidFill>
              </a:rPr>
              <a:t>Calcolo del payload</a:t>
            </a:r>
            <a:endParaRPr lang="it-IT" sz="2800" dirty="0"/>
          </a:p>
        </p:txBody>
      </p:sp>
      <p:sp>
        <p:nvSpPr>
          <p:cNvPr id="142" name="Google Shape;981;p70">
            <a:extLst>
              <a:ext uri="{FF2B5EF4-FFF2-40B4-BE49-F238E27FC236}">
                <a16:creationId xmlns:a16="http://schemas.microsoft.com/office/drawing/2014/main" id="{9285D727-CAA5-4F55-B15E-BC3248269C87}"/>
              </a:ext>
            </a:extLst>
          </p:cNvPr>
          <p:cNvSpPr txBox="1"/>
          <p:nvPr/>
        </p:nvSpPr>
        <p:spPr>
          <a:xfrm>
            <a:off x="3020947" y="2947855"/>
            <a:ext cx="1636913" cy="32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Aft>
                <a:spcPts val="1600"/>
              </a:spcAft>
            </a:pPr>
            <a:r>
              <a:rPr lang="en" dirty="0">
                <a:solidFill>
                  <a:schemeClr val="accent3"/>
                </a:solidFill>
                <a:latin typeface="Anaheim"/>
                <a:ea typeface="Anaheim"/>
                <a:cs typeface="Anaheim"/>
                <a:sym typeface="Anaheim"/>
              </a:rPr>
              <a:t>Peso Pezzo XSR201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>
                <a:solidFill>
                  <a:schemeClr val="accent3"/>
                </a:solidFill>
                <a:latin typeface="Anaheim"/>
                <a:ea typeface="Anaheim"/>
                <a:cs typeface="Anaheim"/>
                <a:sym typeface="Anaheim"/>
              </a:rPr>
              <a:t> </a:t>
            </a:r>
          </a:p>
        </p:txBody>
      </p:sp>
      <p:sp>
        <p:nvSpPr>
          <p:cNvPr id="143" name="Google Shape;490;p47">
            <a:extLst>
              <a:ext uri="{FF2B5EF4-FFF2-40B4-BE49-F238E27FC236}">
                <a16:creationId xmlns:a16="http://schemas.microsoft.com/office/drawing/2014/main" id="{94ECDBA0-9DA3-4DE6-903B-3721196319D1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6342434" y="4447242"/>
            <a:ext cx="2431772" cy="33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 dirty="0"/>
              <a:t>ROBOT ABB IRB 4600 60-205</a:t>
            </a:r>
            <a:endParaRPr sz="1400" dirty="0"/>
          </a:p>
        </p:txBody>
      </p:sp>
      <p:grpSp>
        <p:nvGrpSpPr>
          <p:cNvPr id="144" name="Google Shape;990;p70">
            <a:extLst>
              <a:ext uri="{FF2B5EF4-FFF2-40B4-BE49-F238E27FC236}">
                <a16:creationId xmlns:a16="http://schemas.microsoft.com/office/drawing/2014/main" id="{C77E3E07-692E-4F4C-A302-C9DCD0BE6738}"/>
              </a:ext>
            </a:extLst>
          </p:cNvPr>
          <p:cNvGrpSpPr/>
          <p:nvPr/>
        </p:nvGrpSpPr>
        <p:grpSpPr>
          <a:xfrm>
            <a:off x="1171178" y="3464292"/>
            <a:ext cx="497662" cy="497608"/>
            <a:chOff x="4049800" y="640400"/>
            <a:chExt cx="858900" cy="858900"/>
          </a:xfrm>
        </p:grpSpPr>
        <p:sp>
          <p:nvSpPr>
            <p:cNvPr id="145" name="Google Shape;991;p70">
              <a:extLst>
                <a:ext uri="{FF2B5EF4-FFF2-40B4-BE49-F238E27FC236}">
                  <a16:creationId xmlns:a16="http://schemas.microsoft.com/office/drawing/2014/main" id="{6C4AA6C6-A3FA-4D18-9F5F-2A883BC1E03D}"/>
                </a:ext>
              </a:extLst>
            </p:cNvPr>
            <p:cNvSpPr/>
            <p:nvPr/>
          </p:nvSpPr>
          <p:spPr>
            <a:xfrm>
              <a:off x="4049800" y="640400"/>
              <a:ext cx="858900" cy="858900"/>
            </a:xfrm>
            <a:prstGeom prst="donut">
              <a:avLst>
                <a:gd name="adj" fmla="val 25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6" name="Google Shape;992;p70">
              <a:extLst>
                <a:ext uri="{FF2B5EF4-FFF2-40B4-BE49-F238E27FC236}">
                  <a16:creationId xmlns:a16="http://schemas.microsoft.com/office/drawing/2014/main" id="{DE2C580F-D2FA-4154-8BDE-F2627F668751}"/>
                </a:ext>
              </a:extLst>
            </p:cNvPr>
            <p:cNvSpPr/>
            <p:nvPr/>
          </p:nvSpPr>
          <p:spPr>
            <a:xfrm>
              <a:off x="4049800" y="640400"/>
              <a:ext cx="858900" cy="858900"/>
            </a:xfrm>
            <a:prstGeom prst="blockArc">
              <a:avLst>
                <a:gd name="adj1" fmla="val 10767430"/>
                <a:gd name="adj2" fmla="val 14657958"/>
                <a:gd name="adj3" fmla="val 24848"/>
              </a:avLst>
            </a:prstGeom>
            <a:solidFill>
              <a:schemeClr val="bg2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bg2">
                    <a:lumMod val="40000"/>
                    <a:lumOff val="60000"/>
                  </a:schemeClr>
                </a:solidFill>
              </a:endParaRPr>
            </a:p>
          </p:txBody>
        </p:sp>
      </p:grpSp>
      <p:sp>
        <p:nvSpPr>
          <p:cNvPr id="147" name="Google Shape;980;p70">
            <a:extLst>
              <a:ext uri="{FF2B5EF4-FFF2-40B4-BE49-F238E27FC236}">
                <a16:creationId xmlns:a16="http://schemas.microsoft.com/office/drawing/2014/main" id="{F58F2726-D6C6-4EDA-8230-A9250FEF4A47}"/>
              </a:ext>
            </a:extLst>
          </p:cNvPr>
          <p:cNvSpPr txBox="1"/>
          <p:nvPr/>
        </p:nvSpPr>
        <p:spPr>
          <a:xfrm>
            <a:off x="2012168" y="3465966"/>
            <a:ext cx="733200" cy="4976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bg2">
                    <a:lumMod val="40000"/>
                    <a:lumOff val="60000"/>
                  </a:schemeClr>
                </a:solidFill>
                <a:latin typeface="Anton"/>
                <a:ea typeface="Anton"/>
                <a:cs typeface="Anton"/>
                <a:sym typeface="Anton"/>
              </a:rPr>
              <a:t>4 Kg</a:t>
            </a:r>
            <a:endParaRPr sz="1800" dirty="0">
              <a:solidFill>
                <a:schemeClr val="bg2">
                  <a:lumMod val="40000"/>
                  <a:lumOff val="60000"/>
                </a:schemeClr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148" name="Google Shape;981;p70">
            <a:extLst>
              <a:ext uri="{FF2B5EF4-FFF2-40B4-BE49-F238E27FC236}">
                <a16:creationId xmlns:a16="http://schemas.microsoft.com/office/drawing/2014/main" id="{BC260AC1-AD9C-4661-99AD-DC9AE8F3D2BB}"/>
              </a:ext>
            </a:extLst>
          </p:cNvPr>
          <p:cNvSpPr txBox="1"/>
          <p:nvPr/>
        </p:nvSpPr>
        <p:spPr>
          <a:xfrm>
            <a:off x="3020946" y="3511096"/>
            <a:ext cx="2202630" cy="32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Aft>
                <a:spcPts val="1600"/>
              </a:spcAft>
            </a:pPr>
            <a:r>
              <a:rPr lang="en" dirty="0">
                <a:solidFill>
                  <a:schemeClr val="accent3"/>
                </a:solidFill>
                <a:latin typeface="Anaheim"/>
                <a:ea typeface="Anaheim"/>
                <a:cs typeface="Anaheim"/>
                <a:sym typeface="Anaheim"/>
              </a:rPr>
              <a:t>Peso Totale Griffe di Presa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>
                <a:solidFill>
                  <a:schemeClr val="accent3"/>
                </a:solidFill>
                <a:latin typeface="Anaheim"/>
                <a:ea typeface="Anaheim"/>
                <a:cs typeface="Anaheim"/>
                <a:sym typeface="Anaheim"/>
              </a:rPr>
              <a:t> </a:t>
            </a:r>
          </a:p>
        </p:txBody>
      </p:sp>
      <p:cxnSp>
        <p:nvCxnSpPr>
          <p:cNvPr id="150" name="Connettore diritto 149">
            <a:extLst>
              <a:ext uri="{FF2B5EF4-FFF2-40B4-BE49-F238E27FC236}">
                <a16:creationId xmlns:a16="http://schemas.microsoft.com/office/drawing/2014/main" id="{0F768165-4793-4A6A-B249-979C4E8E46D1}"/>
              </a:ext>
            </a:extLst>
          </p:cNvPr>
          <p:cNvCxnSpPr/>
          <p:nvPr/>
        </p:nvCxnSpPr>
        <p:spPr>
          <a:xfrm>
            <a:off x="828826" y="4161865"/>
            <a:ext cx="4531659" cy="0"/>
          </a:xfrm>
          <a:prstGeom prst="line">
            <a:avLst/>
          </a:prstGeom>
          <a:ln w="28575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51" name="Google Shape;980;p70">
            <a:extLst>
              <a:ext uri="{FF2B5EF4-FFF2-40B4-BE49-F238E27FC236}">
                <a16:creationId xmlns:a16="http://schemas.microsoft.com/office/drawing/2014/main" id="{7F82BB06-03E2-422D-9BA2-88AE5AF29E1E}"/>
              </a:ext>
            </a:extLst>
          </p:cNvPr>
          <p:cNvSpPr txBox="1"/>
          <p:nvPr/>
        </p:nvSpPr>
        <p:spPr>
          <a:xfrm>
            <a:off x="2046347" y="4201135"/>
            <a:ext cx="733200" cy="4976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tx1">
                    <a:lumMod val="25000"/>
                  </a:schemeClr>
                </a:solidFill>
                <a:latin typeface="Anton"/>
                <a:ea typeface="Anton"/>
                <a:cs typeface="Anton"/>
                <a:sym typeface="Anton"/>
              </a:rPr>
              <a:t>56 Kg</a:t>
            </a:r>
            <a:endParaRPr sz="1800" dirty="0">
              <a:solidFill>
                <a:schemeClr val="tx1">
                  <a:lumMod val="25000"/>
                </a:schemeClr>
              </a:solidFill>
              <a:latin typeface="Anton"/>
              <a:ea typeface="Anton"/>
              <a:cs typeface="Anton"/>
              <a:sym typeface="Anton"/>
            </a:endParaRPr>
          </a:p>
        </p:txBody>
      </p:sp>
      <p:cxnSp>
        <p:nvCxnSpPr>
          <p:cNvPr id="153" name="Connettore 2 152">
            <a:extLst>
              <a:ext uri="{FF2B5EF4-FFF2-40B4-BE49-F238E27FC236}">
                <a16:creationId xmlns:a16="http://schemas.microsoft.com/office/drawing/2014/main" id="{E35E342E-4BE7-42E7-AB01-BF2A9C478F08}"/>
              </a:ext>
            </a:extLst>
          </p:cNvPr>
          <p:cNvCxnSpPr/>
          <p:nvPr/>
        </p:nvCxnSpPr>
        <p:spPr>
          <a:xfrm>
            <a:off x="3094655" y="4447242"/>
            <a:ext cx="530043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54" name="Google Shape;980;p70">
            <a:extLst>
              <a:ext uri="{FF2B5EF4-FFF2-40B4-BE49-F238E27FC236}">
                <a16:creationId xmlns:a16="http://schemas.microsoft.com/office/drawing/2014/main" id="{60808CD9-A8E3-4990-A084-45702CBB66DB}"/>
              </a:ext>
            </a:extLst>
          </p:cNvPr>
          <p:cNvSpPr txBox="1"/>
          <p:nvPr/>
        </p:nvSpPr>
        <p:spPr>
          <a:xfrm>
            <a:off x="3941420" y="4203914"/>
            <a:ext cx="733200" cy="4976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tx1">
                    <a:lumMod val="25000"/>
                  </a:schemeClr>
                </a:solidFill>
                <a:latin typeface="Anton"/>
                <a:ea typeface="Anton"/>
                <a:cs typeface="Anton"/>
                <a:sym typeface="Anton"/>
              </a:rPr>
              <a:t>60 Kg</a:t>
            </a:r>
            <a:endParaRPr sz="1800" dirty="0">
              <a:solidFill>
                <a:schemeClr val="tx1">
                  <a:lumMod val="25000"/>
                </a:schemeClr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155" name="Google Shape;490;p47">
            <a:extLst>
              <a:ext uri="{FF2B5EF4-FFF2-40B4-BE49-F238E27FC236}">
                <a16:creationId xmlns:a16="http://schemas.microsoft.com/office/drawing/2014/main" id="{5231D256-C583-4A60-AECB-9BE97AB6C2F1}"/>
              </a:ext>
            </a:extLst>
          </p:cNvPr>
          <p:cNvSpPr txBox="1">
            <a:spLocks/>
          </p:cNvSpPr>
          <p:nvPr/>
        </p:nvSpPr>
        <p:spPr>
          <a:xfrm>
            <a:off x="224162" y="4734983"/>
            <a:ext cx="2431772" cy="33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naheim"/>
              <a:buNone/>
              <a:defRPr sz="16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None/>
              <a:defRPr sz="16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None/>
              <a:defRPr sz="16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None/>
              <a:defRPr sz="16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None/>
              <a:defRPr sz="16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None/>
              <a:defRPr sz="16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None/>
              <a:defRPr sz="16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None/>
              <a:defRPr sz="16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naheim"/>
              <a:buNone/>
              <a:defRPr sz="16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 algn="ctr">
              <a:spcAft>
                <a:spcPts val="1600"/>
              </a:spcAft>
            </a:pPr>
            <a:r>
              <a:rPr lang="it-IT" sz="1200" dirty="0"/>
              <a:t>Milanesi - Mirandola</a:t>
            </a:r>
          </a:p>
        </p:txBody>
      </p:sp>
    </p:spTree>
    <p:extLst>
      <p:ext uri="{BB962C8B-B14F-4D97-AF65-F5344CB8AC3E}">
        <p14:creationId xmlns:p14="http://schemas.microsoft.com/office/powerpoint/2010/main" val="30391680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53"/>
          <p:cNvSpPr txBox="1">
            <a:spLocks noGrp="1"/>
          </p:cNvSpPr>
          <p:nvPr>
            <p:ph type="ctrTitle"/>
          </p:nvPr>
        </p:nvSpPr>
        <p:spPr>
          <a:xfrm>
            <a:off x="443625" y="291420"/>
            <a:ext cx="7018758" cy="89900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chemeClr val="dk2"/>
                </a:solidFill>
              </a:rPr>
              <a:t>PROGETTAZIONE</a:t>
            </a:r>
            <a:r>
              <a:rPr lang="en" sz="3600" dirty="0"/>
              <a:t> DELLA CELLA</a:t>
            </a:r>
            <a:endParaRPr sz="3600" dirty="0">
              <a:solidFill>
                <a:schemeClr val="dk2"/>
              </a:solidFill>
            </a:endParaRPr>
          </a:p>
        </p:txBody>
      </p:sp>
      <p:sp>
        <p:nvSpPr>
          <p:cNvPr id="8" name="Google Shape;490;p47">
            <a:extLst>
              <a:ext uri="{FF2B5EF4-FFF2-40B4-BE49-F238E27FC236}">
                <a16:creationId xmlns:a16="http://schemas.microsoft.com/office/drawing/2014/main" id="{6A42B188-1BD3-43E5-A72A-67EB12E8DC12}"/>
              </a:ext>
            </a:extLst>
          </p:cNvPr>
          <p:cNvSpPr txBox="1">
            <a:spLocks/>
          </p:cNvSpPr>
          <p:nvPr/>
        </p:nvSpPr>
        <p:spPr>
          <a:xfrm>
            <a:off x="224162" y="4734983"/>
            <a:ext cx="2431772" cy="33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naheim"/>
              <a:buNone/>
              <a:defRPr sz="16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None/>
              <a:defRPr sz="16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None/>
              <a:defRPr sz="16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None/>
              <a:defRPr sz="16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None/>
              <a:defRPr sz="16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None/>
              <a:defRPr sz="16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None/>
              <a:defRPr sz="16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None/>
              <a:defRPr sz="16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naheim"/>
              <a:buNone/>
              <a:defRPr sz="16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 algn="ctr">
              <a:spcAft>
                <a:spcPts val="1600"/>
              </a:spcAft>
            </a:pPr>
            <a:r>
              <a:rPr lang="it-IT" sz="1200" dirty="0"/>
              <a:t>Milanesi - Mirandola</a:t>
            </a:r>
          </a:p>
        </p:txBody>
      </p:sp>
      <p:sp>
        <p:nvSpPr>
          <p:cNvPr id="67" name="Google Shape;580;p52">
            <a:extLst>
              <a:ext uri="{FF2B5EF4-FFF2-40B4-BE49-F238E27FC236}">
                <a16:creationId xmlns:a16="http://schemas.microsoft.com/office/drawing/2014/main" id="{9254ABFE-04EF-44C3-AAC4-B594ABD8CE97}"/>
              </a:ext>
            </a:extLst>
          </p:cNvPr>
          <p:cNvSpPr/>
          <p:nvPr/>
        </p:nvSpPr>
        <p:spPr>
          <a:xfrm>
            <a:off x="4266697" y="1326313"/>
            <a:ext cx="618000" cy="6180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0" name="Google Shape;583;p52">
            <a:extLst>
              <a:ext uri="{FF2B5EF4-FFF2-40B4-BE49-F238E27FC236}">
                <a16:creationId xmlns:a16="http://schemas.microsoft.com/office/drawing/2014/main" id="{FA56E62B-B7ED-4EA2-8A38-107D8F837468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91182" y="2578591"/>
            <a:ext cx="2661146" cy="13868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Aft>
                <a:spcPts val="1600"/>
              </a:spcAft>
            </a:pPr>
            <a:r>
              <a:rPr lang="it-IT" sz="1400" dirty="0"/>
              <a:t>Abbiamo azzerato la </a:t>
            </a:r>
            <a:r>
              <a:rPr lang="it-IT" sz="1400" i="1" dirty="0"/>
              <a:t>zone</a:t>
            </a:r>
            <a:r>
              <a:rPr lang="it-IT" sz="1400" dirty="0"/>
              <a:t> relativa alle istruzioni di movimento verso i target di presa e rilascio e abbassato la velocità di questi tratti di percorso.</a:t>
            </a:r>
            <a:endParaRPr sz="1400" dirty="0"/>
          </a:p>
        </p:txBody>
      </p:sp>
      <p:cxnSp>
        <p:nvCxnSpPr>
          <p:cNvPr id="112" name="Google Shape;626;p52">
            <a:extLst>
              <a:ext uri="{FF2B5EF4-FFF2-40B4-BE49-F238E27FC236}">
                <a16:creationId xmlns:a16="http://schemas.microsoft.com/office/drawing/2014/main" id="{E2D8FD6F-A8E0-4F4D-BC5B-DFAD0A4FA00E}"/>
              </a:ext>
            </a:extLst>
          </p:cNvPr>
          <p:cNvCxnSpPr>
            <a:cxnSpLocks/>
          </p:cNvCxnSpPr>
          <p:nvPr/>
        </p:nvCxnSpPr>
        <p:spPr>
          <a:xfrm>
            <a:off x="1559421" y="1946685"/>
            <a:ext cx="0" cy="5451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diamond" w="med" len="med"/>
          </a:ln>
        </p:spPr>
      </p:cxnSp>
      <p:cxnSp>
        <p:nvCxnSpPr>
          <p:cNvPr id="113" name="Google Shape;627;p52">
            <a:extLst>
              <a:ext uri="{FF2B5EF4-FFF2-40B4-BE49-F238E27FC236}">
                <a16:creationId xmlns:a16="http://schemas.microsoft.com/office/drawing/2014/main" id="{29A942AF-6907-416B-8051-E4136022EDE3}"/>
              </a:ext>
            </a:extLst>
          </p:cNvPr>
          <p:cNvCxnSpPr>
            <a:cxnSpLocks/>
            <a:stCxn id="67" idx="2"/>
          </p:cNvCxnSpPr>
          <p:nvPr/>
        </p:nvCxnSpPr>
        <p:spPr>
          <a:xfrm>
            <a:off x="4575697" y="1944313"/>
            <a:ext cx="0" cy="5451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diamond" w="med" len="med"/>
          </a:ln>
        </p:spPr>
      </p:cxnSp>
      <p:pic>
        <p:nvPicPr>
          <p:cNvPr id="117" name="Google Shape;631;p52">
            <a:extLst>
              <a:ext uri="{FF2B5EF4-FFF2-40B4-BE49-F238E27FC236}">
                <a16:creationId xmlns:a16="http://schemas.microsoft.com/office/drawing/2014/main" id="{EA9CE6AD-9B2C-4967-A548-6DF6617AABC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50634" t="9752" r="43731" b="81493"/>
          <a:stretch/>
        </p:blipFill>
        <p:spPr>
          <a:xfrm rot="10800000" flipH="1">
            <a:off x="3935722" y="1046274"/>
            <a:ext cx="254775" cy="3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632;p52">
            <a:extLst>
              <a:ext uri="{FF2B5EF4-FFF2-40B4-BE49-F238E27FC236}">
                <a16:creationId xmlns:a16="http://schemas.microsoft.com/office/drawing/2014/main" id="{4A8BAEC8-2B07-4B85-87E3-945CE182BFE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50634" t="9752" r="43731" b="81493"/>
          <a:stretch/>
        </p:blipFill>
        <p:spPr>
          <a:xfrm rot="10800000" flipH="1">
            <a:off x="4960897" y="1821013"/>
            <a:ext cx="254775" cy="395850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579;p52">
            <a:extLst>
              <a:ext uri="{FF2B5EF4-FFF2-40B4-BE49-F238E27FC236}">
                <a16:creationId xmlns:a16="http://schemas.microsoft.com/office/drawing/2014/main" id="{F9B0B9CD-6543-4C2D-9515-C6052B9A97A8}"/>
              </a:ext>
            </a:extLst>
          </p:cNvPr>
          <p:cNvSpPr/>
          <p:nvPr/>
        </p:nvSpPr>
        <p:spPr>
          <a:xfrm>
            <a:off x="1250421" y="1328685"/>
            <a:ext cx="618000" cy="61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22" name="Google Shape;629;p52">
            <a:extLst>
              <a:ext uri="{FF2B5EF4-FFF2-40B4-BE49-F238E27FC236}">
                <a16:creationId xmlns:a16="http://schemas.microsoft.com/office/drawing/2014/main" id="{BA1100F1-4AF0-49AF-9AAB-DAFF436C4AD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50634" t="9752" r="43731" b="81493"/>
          <a:stretch/>
        </p:blipFill>
        <p:spPr>
          <a:xfrm rot="10800000" flipH="1">
            <a:off x="919434" y="1048646"/>
            <a:ext cx="254775" cy="3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630;p52">
            <a:extLst>
              <a:ext uri="{FF2B5EF4-FFF2-40B4-BE49-F238E27FC236}">
                <a16:creationId xmlns:a16="http://schemas.microsoft.com/office/drawing/2014/main" id="{73A2C15A-A80A-4FC8-A305-5D212C7A1BD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50634" t="9752" r="43731" b="81493"/>
          <a:stretch/>
        </p:blipFill>
        <p:spPr>
          <a:xfrm rot="10800000" flipH="1">
            <a:off x="1944609" y="1830884"/>
            <a:ext cx="254775" cy="3958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4" name="Google Shape;13382;p122">
            <a:extLst>
              <a:ext uri="{FF2B5EF4-FFF2-40B4-BE49-F238E27FC236}">
                <a16:creationId xmlns:a16="http://schemas.microsoft.com/office/drawing/2014/main" id="{AFC7A0CA-7EDE-4940-A009-432FE585D038}"/>
              </a:ext>
            </a:extLst>
          </p:cNvPr>
          <p:cNvGrpSpPr/>
          <p:nvPr/>
        </p:nvGrpSpPr>
        <p:grpSpPr>
          <a:xfrm>
            <a:off x="1392157" y="1438313"/>
            <a:ext cx="357520" cy="357488"/>
            <a:chOff x="1305327" y="2894211"/>
            <a:chExt cx="357520" cy="357488"/>
          </a:xfrm>
          <a:solidFill>
            <a:schemeClr val="tx1"/>
          </a:solidFill>
        </p:grpSpPr>
        <p:sp>
          <p:nvSpPr>
            <p:cNvPr id="125" name="Google Shape;13383;p122">
              <a:extLst>
                <a:ext uri="{FF2B5EF4-FFF2-40B4-BE49-F238E27FC236}">
                  <a16:creationId xmlns:a16="http://schemas.microsoft.com/office/drawing/2014/main" id="{1517F1C2-4365-4D43-985D-BC9A70A3036B}"/>
                </a:ext>
              </a:extLst>
            </p:cNvPr>
            <p:cNvSpPr/>
            <p:nvPr/>
          </p:nvSpPr>
          <p:spPr>
            <a:xfrm>
              <a:off x="1305709" y="2975600"/>
              <a:ext cx="281379" cy="275336"/>
            </a:xfrm>
            <a:custGeom>
              <a:avLst/>
              <a:gdLst/>
              <a:ahLst/>
              <a:cxnLst/>
              <a:rect l="l" t="t" r="r" b="b"/>
              <a:pathLst>
                <a:path w="8847" h="8657" extrusionOk="0">
                  <a:moveTo>
                    <a:pt x="167" y="1"/>
                  </a:moveTo>
                  <a:cubicBezTo>
                    <a:pt x="84" y="1"/>
                    <a:pt x="1" y="84"/>
                    <a:pt x="1" y="168"/>
                  </a:cubicBezTo>
                  <a:lnTo>
                    <a:pt x="1" y="8085"/>
                  </a:lnTo>
                  <a:cubicBezTo>
                    <a:pt x="1" y="8395"/>
                    <a:pt x="262" y="8657"/>
                    <a:pt x="572" y="8657"/>
                  </a:cubicBezTo>
                  <a:lnTo>
                    <a:pt x="8680" y="8657"/>
                  </a:lnTo>
                  <a:cubicBezTo>
                    <a:pt x="8775" y="8657"/>
                    <a:pt x="8847" y="8573"/>
                    <a:pt x="8847" y="8490"/>
                  </a:cubicBezTo>
                  <a:cubicBezTo>
                    <a:pt x="8835" y="8395"/>
                    <a:pt x="8764" y="8323"/>
                    <a:pt x="8668" y="8323"/>
                  </a:cubicBezTo>
                  <a:lnTo>
                    <a:pt x="560" y="8323"/>
                  </a:lnTo>
                  <a:cubicBezTo>
                    <a:pt x="429" y="8323"/>
                    <a:pt x="334" y="8216"/>
                    <a:pt x="334" y="8097"/>
                  </a:cubicBezTo>
                  <a:lnTo>
                    <a:pt x="334" y="168"/>
                  </a:lnTo>
                  <a:cubicBezTo>
                    <a:pt x="334" y="84"/>
                    <a:pt x="262" y="1"/>
                    <a:pt x="1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6" name="Google Shape;13384;p122">
              <a:extLst>
                <a:ext uri="{FF2B5EF4-FFF2-40B4-BE49-F238E27FC236}">
                  <a16:creationId xmlns:a16="http://schemas.microsoft.com/office/drawing/2014/main" id="{C7EDAA31-6076-4825-8637-12CABFD81354}"/>
                </a:ext>
              </a:extLst>
            </p:cNvPr>
            <p:cNvSpPr/>
            <p:nvPr/>
          </p:nvSpPr>
          <p:spPr>
            <a:xfrm>
              <a:off x="1305327" y="2894211"/>
              <a:ext cx="357520" cy="357488"/>
            </a:xfrm>
            <a:custGeom>
              <a:avLst/>
              <a:gdLst/>
              <a:ahLst/>
              <a:cxnLst/>
              <a:rect l="l" t="t" r="r" b="b"/>
              <a:pathLst>
                <a:path w="11241" h="11240" extrusionOk="0">
                  <a:moveTo>
                    <a:pt x="572" y="0"/>
                  </a:moveTo>
                  <a:cubicBezTo>
                    <a:pt x="251" y="0"/>
                    <a:pt x="1" y="262"/>
                    <a:pt x="1" y="572"/>
                  </a:cubicBezTo>
                  <a:lnTo>
                    <a:pt x="1" y="2060"/>
                  </a:lnTo>
                  <a:cubicBezTo>
                    <a:pt x="1" y="2143"/>
                    <a:pt x="72" y="2215"/>
                    <a:pt x="167" y="2215"/>
                  </a:cubicBezTo>
                  <a:cubicBezTo>
                    <a:pt x="263" y="2215"/>
                    <a:pt x="334" y="2143"/>
                    <a:pt x="334" y="2060"/>
                  </a:cubicBezTo>
                  <a:lnTo>
                    <a:pt x="334" y="572"/>
                  </a:lnTo>
                  <a:cubicBezTo>
                    <a:pt x="334" y="417"/>
                    <a:pt x="453" y="333"/>
                    <a:pt x="572" y="333"/>
                  </a:cubicBezTo>
                  <a:cubicBezTo>
                    <a:pt x="620" y="333"/>
                    <a:pt x="679" y="345"/>
                    <a:pt x="739" y="405"/>
                  </a:cubicBezTo>
                  <a:lnTo>
                    <a:pt x="1048" y="714"/>
                  </a:lnTo>
                  <a:lnTo>
                    <a:pt x="596" y="1167"/>
                  </a:lnTo>
                  <a:cubicBezTo>
                    <a:pt x="501" y="1262"/>
                    <a:pt x="572" y="1441"/>
                    <a:pt x="715" y="1441"/>
                  </a:cubicBezTo>
                  <a:cubicBezTo>
                    <a:pt x="834" y="1441"/>
                    <a:pt x="858" y="1357"/>
                    <a:pt x="1286" y="953"/>
                  </a:cubicBezTo>
                  <a:lnTo>
                    <a:pt x="1822" y="1488"/>
                  </a:lnTo>
                  <a:lnTo>
                    <a:pt x="1644" y="1667"/>
                  </a:lnTo>
                  <a:cubicBezTo>
                    <a:pt x="1584" y="1726"/>
                    <a:pt x="1584" y="1834"/>
                    <a:pt x="1644" y="1905"/>
                  </a:cubicBezTo>
                  <a:cubicBezTo>
                    <a:pt x="1673" y="1935"/>
                    <a:pt x="1715" y="1950"/>
                    <a:pt x="1758" y="1950"/>
                  </a:cubicBezTo>
                  <a:cubicBezTo>
                    <a:pt x="1801" y="1950"/>
                    <a:pt x="1846" y="1935"/>
                    <a:pt x="1882" y="1905"/>
                  </a:cubicBezTo>
                  <a:lnTo>
                    <a:pt x="2060" y="1726"/>
                  </a:lnTo>
                  <a:lnTo>
                    <a:pt x="2596" y="2262"/>
                  </a:lnTo>
                  <a:lnTo>
                    <a:pt x="2144" y="2715"/>
                  </a:lnTo>
                  <a:cubicBezTo>
                    <a:pt x="2084" y="2774"/>
                    <a:pt x="2084" y="2881"/>
                    <a:pt x="2144" y="2953"/>
                  </a:cubicBezTo>
                  <a:cubicBezTo>
                    <a:pt x="2173" y="2983"/>
                    <a:pt x="2215" y="2997"/>
                    <a:pt x="2258" y="2997"/>
                  </a:cubicBezTo>
                  <a:cubicBezTo>
                    <a:pt x="2301" y="2997"/>
                    <a:pt x="2346" y="2983"/>
                    <a:pt x="2382" y="2953"/>
                  </a:cubicBezTo>
                  <a:lnTo>
                    <a:pt x="2834" y="2500"/>
                  </a:lnTo>
                  <a:lnTo>
                    <a:pt x="3370" y="3036"/>
                  </a:lnTo>
                  <a:lnTo>
                    <a:pt x="3191" y="3215"/>
                  </a:lnTo>
                  <a:cubicBezTo>
                    <a:pt x="3132" y="3274"/>
                    <a:pt x="3132" y="3381"/>
                    <a:pt x="3191" y="3453"/>
                  </a:cubicBezTo>
                  <a:cubicBezTo>
                    <a:pt x="3221" y="3483"/>
                    <a:pt x="3263" y="3498"/>
                    <a:pt x="3306" y="3498"/>
                  </a:cubicBezTo>
                  <a:cubicBezTo>
                    <a:pt x="3349" y="3498"/>
                    <a:pt x="3394" y="3483"/>
                    <a:pt x="3430" y="3453"/>
                  </a:cubicBezTo>
                  <a:lnTo>
                    <a:pt x="3608" y="3274"/>
                  </a:lnTo>
                  <a:lnTo>
                    <a:pt x="4144" y="3810"/>
                  </a:lnTo>
                  <a:lnTo>
                    <a:pt x="3692" y="4262"/>
                  </a:lnTo>
                  <a:cubicBezTo>
                    <a:pt x="3632" y="4322"/>
                    <a:pt x="3632" y="4429"/>
                    <a:pt x="3692" y="4501"/>
                  </a:cubicBezTo>
                  <a:cubicBezTo>
                    <a:pt x="3721" y="4530"/>
                    <a:pt x="3763" y="4545"/>
                    <a:pt x="3806" y="4545"/>
                  </a:cubicBezTo>
                  <a:cubicBezTo>
                    <a:pt x="3849" y="4545"/>
                    <a:pt x="3894" y="4530"/>
                    <a:pt x="3930" y="4501"/>
                  </a:cubicBezTo>
                  <a:lnTo>
                    <a:pt x="4382" y="4048"/>
                  </a:lnTo>
                  <a:lnTo>
                    <a:pt x="4918" y="4584"/>
                  </a:lnTo>
                  <a:lnTo>
                    <a:pt x="4739" y="4763"/>
                  </a:lnTo>
                  <a:cubicBezTo>
                    <a:pt x="4680" y="4822"/>
                    <a:pt x="4680" y="4929"/>
                    <a:pt x="4739" y="5001"/>
                  </a:cubicBezTo>
                  <a:cubicBezTo>
                    <a:pt x="4769" y="5030"/>
                    <a:pt x="4811" y="5045"/>
                    <a:pt x="4854" y="5045"/>
                  </a:cubicBezTo>
                  <a:cubicBezTo>
                    <a:pt x="4897" y="5045"/>
                    <a:pt x="4942" y="5030"/>
                    <a:pt x="4977" y="5001"/>
                  </a:cubicBezTo>
                  <a:lnTo>
                    <a:pt x="5156" y="4822"/>
                  </a:lnTo>
                  <a:lnTo>
                    <a:pt x="5692" y="5358"/>
                  </a:lnTo>
                  <a:lnTo>
                    <a:pt x="5239" y="5810"/>
                  </a:lnTo>
                  <a:cubicBezTo>
                    <a:pt x="5180" y="5870"/>
                    <a:pt x="5180" y="5977"/>
                    <a:pt x="5239" y="6048"/>
                  </a:cubicBezTo>
                  <a:cubicBezTo>
                    <a:pt x="5269" y="6078"/>
                    <a:pt x="5311" y="6093"/>
                    <a:pt x="5354" y="6093"/>
                  </a:cubicBezTo>
                  <a:cubicBezTo>
                    <a:pt x="5397" y="6093"/>
                    <a:pt x="5442" y="6078"/>
                    <a:pt x="5477" y="6048"/>
                  </a:cubicBezTo>
                  <a:lnTo>
                    <a:pt x="5930" y="5596"/>
                  </a:lnTo>
                  <a:lnTo>
                    <a:pt x="6466" y="6132"/>
                  </a:lnTo>
                  <a:lnTo>
                    <a:pt x="6287" y="6310"/>
                  </a:lnTo>
                  <a:cubicBezTo>
                    <a:pt x="6228" y="6370"/>
                    <a:pt x="6228" y="6477"/>
                    <a:pt x="6287" y="6548"/>
                  </a:cubicBezTo>
                  <a:cubicBezTo>
                    <a:pt x="6317" y="6578"/>
                    <a:pt x="6359" y="6593"/>
                    <a:pt x="6402" y="6593"/>
                  </a:cubicBezTo>
                  <a:cubicBezTo>
                    <a:pt x="6445" y="6593"/>
                    <a:pt x="6490" y="6578"/>
                    <a:pt x="6525" y="6548"/>
                  </a:cubicBezTo>
                  <a:lnTo>
                    <a:pt x="6704" y="6370"/>
                  </a:lnTo>
                  <a:lnTo>
                    <a:pt x="7240" y="6906"/>
                  </a:lnTo>
                  <a:lnTo>
                    <a:pt x="6787" y="7358"/>
                  </a:lnTo>
                  <a:cubicBezTo>
                    <a:pt x="6728" y="7418"/>
                    <a:pt x="6728" y="7525"/>
                    <a:pt x="6787" y="7596"/>
                  </a:cubicBezTo>
                  <a:cubicBezTo>
                    <a:pt x="6817" y="7626"/>
                    <a:pt x="6859" y="7641"/>
                    <a:pt x="6902" y="7641"/>
                  </a:cubicBezTo>
                  <a:cubicBezTo>
                    <a:pt x="6945" y="7641"/>
                    <a:pt x="6990" y="7626"/>
                    <a:pt x="7025" y="7596"/>
                  </a:cubicBezTo>
                  <a:lnTo>
                    <a:pt x="7478" y="7144"/>
                  </a:lnTo>
                  <a:lnTo>
                    <a:pt x="8014" y="7680"/>
                  </a:lnTo>
                  <a:lnTo>
                    <a:pt x="7763" y="7787"/>
                  </a:lnTo>
                  <a:cubicBezTo>
                    <a:pt x="7704" y="7846"/>
                    <a:pt x="7704" y="7953"/>
                    <a:pt x="7763" y="8025"/>
                  </a:cubicBezTo>
                  <a:cubicBezTo>
                    <a:pt x="7787" y="8055"/>
                    <a:pt x="7826" y="8069"/>
                    <a:pt x="7869" y="8069"/>
                  </a:cubicBezTo>
                  <a:cubicBezTo>
                    <a:pt x="7912" y="8069"/>
                    <a:pt x="7960" y="8055"/>
                    <a:pt x="8002" y="8025"/>
                  </a:cubicBezTo>
                  <a:lnTo>
                    <a:pt x="8180" y="7846"/>
                  </a:lnTo>
                  <a:lnTo>
                    <a:pt x="8716" y="8382"/>
                  </a:lnTo>
                  <a:lnTo>
                    <a:pt x="8264" y="8834"/>
                  </a:lnTo>
                  <a:cubicBezTo>
                    <a:pt x="8204" y="8894"/>
                    <a:pt x="8204" y="8989"/>
                    <a:pt x="8264" y="9073"/>
                  </a:cubicBezTo>
                  <a:cubicBezTo>
                    <a:pt x="8293" y="9102"/>
                    <a:pt x="8335" y="9117"/>
                    <a:pt x="8378" y="9117"/>
                  </a:cubicBezTo>
                  <a:cubicBezTo>
                    <a:pt x="8421" y="9117"/>
                    <a:pt x="8466" y="9102"/>
                    <a:pt x="8502" y="9073"/>
                  </a:cubicBezTo>
                  <a:lnTo>
                    <a:pt x="8954" y="8620"/>
                  </a:lnTo>
                  <a:lnTo>
                    <a:pt x="9490" y="9156"/>
                  </a:lnTo>
                  <a:lnTo>
                    <a:pt x="9311" y="9335"/>
                  </a:lnTo>
                  <a:cubicBezTo>
                    <a:pt x="9252" y="9394"/>
                    <a:pt x="9252" y="9501"/>
                    <a:pt x="9311" y="9573"/>
                  </a:cubicBezTo>
                  <a:cubicBezTo>
                    <a:pt x="9335" y="9608"/>
                    <a:pt x="9383" y="9620"/>
                    <a:pt x="9430" y="9620"/>
                  </a:cubicBezTo>
                  <a:cubicBezTo>
                    <a:pt x="9466" y="9620"/>
                    <a:pt x="9514" y="9608"/>
                    <a:pt x="9549" y="9573"/>
                  </a:cubicBezTo>
                  <a:lnTo>
                    <a:pt x="9728" y="9394"/>
                  </a:lnTo>
                  <a:lnTo>
                    <a:pt x="10264" y="9930"/>
                  </a:lnTo>
                  <a:lnTo>
                    <a:pt x="9811" y="10382"/>
                  </a:lnTo>
                  <a:cubicBezTo>
                    <a:pt x="9752" y="10442"/>
                    <a:pt x="9752" y="10537"/>
                    <a:pt x="9811" y="10620"/>
                  </a:cubicBezTo>
                  <a:cubicBezTo>
                    <a:pt x="9847" y="10644"/>
                    <a:pt x="9883" y="10656"/>
                    <a:pt x="9930" y="10656"/>
                  </a:cubicBezTo>
                  <a:cubicBezTo>
                    <a:pt x="9978" y="10656"/>
                    <a:pt x="10026" y="10644"/>
                    <a:pt x="10049" y="10620"/>
                  </a:cubicBezTo>
                  <a:lnTo>
                    <a:pt x="10502" y="10168"/>
                  </a:lnTo>
                  <a:lnTo>
                    <a:pt x="10835" y="10513"/>
                  </a:lnTo>
                  <a:cubicBezTo>
                    <a:pt x="10895" y="10573"/>
                    <a:pt x="10919" y="10632"/>
                    <a:pt x="10919" y="10680"/>
                  </a:cubicBezTo>
                  <a:cubicBezTo>
                    <a:pt x="10919" y="10799"/>
                    <a:pt x="10823" y="10918"/>
                    <a:pt x="10681" y="10918"/>
                  </a:cubicBezTo>
                  <a:lnTo>
                    <a:pt x="9395" y="10918"/>
                  </a:lnTo>
                  <a:cubicBezTo>
                    <a:pt x="9311" y="10918"/>
                    <a:pt x="9228" y="10989"/>
                    <a:pt x="9228" y="11073"/>
                  </a:cubicBezTo>
                  <a:cubicBezTo>
                    <a:pt x="9228" y="11168"/>
                    <a:pt x="9311" y="11240"/>
                    <a:pt x="9395" y="11240"/>
                  </a:cubicBezTo>
                  <a:lnTo>
                    <a:pt x="10681" y="11240"/>
                  </a:lnTo>
                  <a:cubicBezTo>
                    <a:pt x="10990" y="11240"/>
                    <a:pt x="11240" y="10989"/>
                    <a:pt x="11240" y="10680"/>
                  </a:cubicBezTo>
                  <a:cubicBezTo>
                    <a:pt x="11192" y="10501"/>
                    <a:pt x="11133" y="10358"/>
                    <a:pt x="11038" y="10239"/>
                  </a:cubicBezTo>
                  <a:lnTo>
                    <a:pt x="965" y="167"/>
                  </a:lnTo>
                  <a:cubicBezTo>
                    <a:pt x="870" y="60"/>
                    <a:pt x="715" y="0"/>
                    <a:pt x="57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7" name="Google Shape;13385;p122">
              <a:extLst>
                <a:ext uri="{FF2B5EF4-FFF2-40B4-BE49-F238E27FC236}">
                  <a16:creationId xmlns:a16="http://schemas.microsoft.com/office/drawing/2014/main" id="{C3AB4070-856D-4DF2-AD2C-D215070B5937}"/>
                </a:ext>
              </a:extLst>
            </p:cNvPr>
            <p:cNvSpPr/>
            <p:nvPr/>
          </p:nvSpPr>
          <p:spPr>
            <a:xfrm>
              <a:off x="1366679" y="3029191"/>
              <a:ext cx="57981" cy="70289"/>
            </a:xfrm>
            <a:custGeom>
              <a:avLst/>
              <a:gdLst/>
              <a:ahLst/>
              <a:cxnLst/>
              <a:rect l="l" t="t" r="r" b="b"/>
              <a:pathLst>
                <a:path w="1823" h="2210" extrusionOk="0">
                  <a:moveTo>
                    <a:pt x="164" y="1"/>
                  </a:moveTo>
                  <a:cubicBezTo>
                    <a:pt x="140" y="1"/>
                    <a:pt x="116" y="6"/>
                    <a:pt x="96" y="18"/>
                  </a:cubicBezTo>
                  <a:cubicBezTo>
                    <a:pt x="36" y="42"/>
                    <a:pt x="0" y="102"/>
                    <a:pt x="0" y="161"/>
                  </a:cubicBezTo>
                  <a:lnTo>
                    <a:pt x="0" y="2043"/>
                  </a:lnTo>
                  <a:cubicBezTo>
                    <a:pt x="0" y="2126"/>
                    <a:pt x="72" y="2209"/>
                    <a:pt x="155" y="2209"/>
                  </a:cubicBezTo>
                  <a:cubicBezTo>
                    <a:pt x="250" y="2209"/>
                    <a:pt x="322" y="2126"/>
                    <a:pt x="322" y="2043"/>
                  </a:cubicBezTo>
                  <a:lnTo>
                    <a:pt x="322" y="566"/>
                  </a:lnTo>
                  <a:lnTo>
                    <a:pt x="1513" y="1757"/>
                  </a:lnTo>
                  <a:cubicBezTo>
                    <a:pt x="1542" y="1787"/>
                    <a:pt x="1584" y="1801"/>
                    <a:pt x="1627" y="1801"/>
                  </a:cubicBezTo>
                  <a:cubicBezTo>
                    <a:pt x="1670" y="1801"/>
                    <a:pt x="1715" y="1787"/>
                    <a:pt x="1751" y="1757"/>
                  </a:cubicBezTo>
                  <a:cubicBezTo>
                    <a:pt x="1822" y="1697"/>
                    <a:pt x="1810" y="1590"/>
                    <a:pt x="1751" y="1519"/>
                  </a:cubicBezTo>
                  <a:lnTo>
                    <a:pt x="274" y="42"/>
                  </a:lnTo>
                  <a:cubicBezTo>
                    <a:pt x="251" y="19"/>
                    <a:pt x="208" y="1"/>
                    <a:pt x="16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8" name="Google Shape;13386;p122">
              <a:extLst>
                <a:ext uri="{FF2B5EF4-FFF2-40B4-BE49-F238E27FC236}">
                  <a16:creationId xmlns:a16="http://schemas.microsoft.com/office/drawing/2014/main" id="{57EA493B-3AE2-42B6-A8EE-B993EA51B7C4}"/>
                </a:ext>
              </a:extLst>
            </p:cNvPr>
            <p:cNvSpPr/>
            <p:nvPr/>
          </p:nvSpPr>
          <p:spPr>
            <a:xfrm>
              <a:off x="1428031" y="3091211"/>
              <a:ext cx="100377" cy="99518"/>
            </a:xfrm>
            <a:custGeom>
              <a:avLst/>
              <a:gdLst/>
              <a:ahLst/>
              <a:cxnLst/>
              <a:rect l="l" t="t" r="r" b="b"/>
              <a:pathLst>
                <a:path w="3156" h="3129" extrusionOk="0">
                  <a:moveTo>
                    <a:pt x="183" y="0"/>
                  </a:moveTo>
                  <a:cubicBezTo>
                    <a:pt x="140" y="0"/>
                    <a:pt x="95" y="15"/>
                    <a:pt x="60" y="45"/>
                  </a:cubicBezTo>
                  <a:cubicBezTo>
                    <a:pt x="0" y="104"/>
                    <a:pt x="0" y="212"/>
                    <a:pt x="60" y="283"/>
                  </a:cubicBezTo>
                  <a:lnTo>
                    <a:pt x="2572" y="2795"/>
                  </a:lnTo>
                  <a:lnTo>
                    <a:pt x="655" y="2795"/>
                  </a:lnTo>
                  <a:cubicBezTo>
                    <a:pt x="560" y="2795"/>
                    <a:pt x="488" y="2879"/>
                    <a:pt x="488" y="2962"/>
                  </a:cubicBezTo>
                  <a:cubicBezTo>
                    <a:pt x="488" y="3057"/>
                    <a:pt x="560" y="3129"/>
                    <a:pt x="655" y="3129"/>
                  </a:cubicBezTo>
                  <a:lnTo>
                    <a:pt x="2977" y="3129"/>
                  </a:lnTo>
                  <a:cubicBezTo>
                    <a:pt x="3048" y="3129"/>
                    <a:pt x="3108" y="3081"/>
                    <a:pt x="3132" y="3021"/>
                  </a:cubicBezTo>
                  <a:cubicBezTo>
                    <a:pt x="3155" y="2962"/>
                    <a:pt x="3143" y="2902"/>
                    <a:pt x="3096" y="2843"/>
                  </a:cubicBezTo>
                  <a:lnTo>
                    <a:pt x="298" y="45"/>
                  </a:lnTo>
                  <a:cubicBezTo>
                    <a:pt x="268" y="15"/>
                    <a:pt x="226" y="0"/>
                    <a:pt x="18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9" name="Google Shape;13387;p122">
              <a:extLst>
                <a:ext uri="{FF2B5EF4-FFF2-40B4-BE49-F238E27FC236}">
                  <a16:creationId xmlns:a16="http://schemas.microsoft.com/office/drawing/2014/main" id="{6BC501E3-673B-4F7E-9D75-2D17FBECDF20}"/>
                </a:ext>
              </a:extLst>
            </p:cNvPr>
            <p:cNvSpPr/>
            <p:nvPr/>
          </p:nvSpPr>
          <p:spPr>
            <a:xfrm>
              <a:off x="1366297" y="3110040"/>
              <a:ext cx="66663" cy="80689"/>
            </a:xfrm>
            <a:custGeom>
              <a:avLst/>
              <a:gdLst/>
              <a:ahLst/>
              <a:cxnLst/>
              <a:rect l="l" t="t" r="r" b="b"/>
              <a:pathLst>
                <a:path w="2096" h="2537" extrusionOk="0">
                  <a:moveTo>
                    <a:pt x="167" y="1"/>
                  </a:moveTo>
                  <a:cubicBezTo>
                    <a:pt x="84" y="1"/>
                    <a:pt x="1" y="72"/>
                    <a:pt x="1" y="167"/>
                  </a:cubicBezTo>
                  <a:lnTo>
                    <a:pt x="1" y="2370"/>
                  </a:lnTo>
                  <a:cubicBezTo>
                    <a:pt x="1" y="2418"/>
                    <a:pt x="24" y="2453"/>
                    <a:pt x="48" y="2489"/>
                  </a:cubicBezTo>
                  <a:cubicBezTo>
                    <a:pt x="84" y="2513"/>
                    <a:pt x="120" y="2537"/>
                    <a:pt x="167" y="2537"/>
                  </a:cubicBezTo>
                  <a:lnTo>
                    <a:pt x="1929" y="2537"/>
                  </a:lnTo>
                  <a:cubicBezTo>
                    <a:pt x="2013" y="2537"/>
                    <a:pt x="2096" y="2453"/>
                    <a:pt x="2096" y="2370"/>
                  </a:cubicBezTo>
                  <a:cubicBezTo>
                    <a:pt x="2096" y="2287"/>
                    <a:pt x="2013" y="2203"/>
                    <a:pt x="1929" y="2203"/>
                  </a:cubicBezTo>
                  <a:lnTo>
                    <a:pt x="334" y="2203"/>
                  </a:lnTo>
                  <a:lnTo>
                    <a:pt x="334" y="167"/>
                  </a:lnTo>
                  <a:cubicBezTo>
                    <a:pt x="334" y="72"/>
                    <a:pt x="262" y="1"/>
                    <a:pt x="1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31" name="Google Shape;11736;p120">
            <a:extLst>
              <a:ext uri="{FF2B5EF4-FFF2-40B4-BE49-F238E27FC236}">
                <a16:creationId xmlns:a16="http://schemas.microsoft.com/office/drawing/2014/main" id="{17C55C98-D5AB-48E5-9646-3F1918E0AC87}"/>
              </a:ext>
            </a:extLst>
          </p:cNvPr>
          <p:cNvSpPr/>
          <p:nvPr/>
        </p:nvSpPr>
        <p:spPr>
          <a:xfrm>
            <a:off x="4411593" y="1434293"/>
            <a:ext cx="372159" cy="372159"/>
          </a:xfrm>
          <a:custGeom>
            <a:avLst/>
            <a:gdLst/>
            <a:ahLst/>
            <a:cxnLst/>
            <a:rect l="l" t="t" r="r" b="b"/>
            <a:pathLst>
              <a:path w="11693" h="11693" extrusionOk="0">
                <a:moveTo>
                  <a:pt x="10252" y="584"/>
                </a:moveTo>
                <a:lnTo>
                  <a:pt x="10252" y="1263"/>
                </a:lnTo>
                <a:cubicBezTo>
                  <a:pt x="10252" y="1358"/>
                  <a:pt x="10323" y="1429"/>
                  <a:pt x="10406" y="1429"/>
                </a:cubicBezTo>
                <a:lnTo>
                  <a:pt x="11097" y="1429"/>
                </a:lnTo>
                <a:lnTo>
                  <a:pt x="9609" y="2918"/>
                </a:lnTo>
                <a:lnTo>
                  <a:pt x="9001" y="2918"/>
                </a:lnTo>
                <a:lnTo>
                  <a:pt x="9978" y="1941"/>
                </a:lnTo>
                <a:cubicBezTo>
                  <a:pt x="10037" y="1882"/>
                  <a:pt x="10037" y="1751"/>
                  <a:pt x="9978" y="1691"/>
                </a:cubicBezTo>
                <a:cubicBezTo>
                  <a:pt x="9948" y="1667"/>
                  <a:pt x="9903" y="1656"/>
                  <a:pt x="9859" y="1656"/>
                </a:cubicBezTo>
                <a:cubicBezTo>
                  <a:pt x="9814" y="1656"/>
                  <a:pt x="9769" y="1667"/>
                  <a:pt x="9740" y="1691"/>
                </a:cubicBezTo>
                <a:lnTo>
                  <a:pt x="8763" y="2679"/>
                </a:lnTo>
                <a:lnTo>
                  <a:pt x="8763" y="2072"/>
                </a:lnTo>
                <a:lnTo>
                  <a:pt x="10252" y="584"/>
                </a:lnTo>
                <a:close/>
                <a:moveTo>
                  <a:pt x="4739" y="2537"/>
                </a:moveTo>
                <a:cubicBezTo>
                  <a:pt x="5894" y="2537"/>
                  <a:pt x="6942" y="2977"/>
                  <a:pt x="7739" y="3703"/>
                </a:cubicBezTo>
                <a:lnTo>
                  <a:pt x="4620" y="6811"/>
                </a:lnTo>
                <a:cubicBezTo>
                  <a:pt x="4560" y="6870"/>
                  <a:pt x="4560" y="7001"/>
                  <a:pt x="4620" y="7049"/>
                </a:cubicBezTo>
                <a:cubicBezTo>
                  <a:pt x="4656" y="7085"/>
                  <a:pt x="4703" y="7097"/>
                  <a:pt x="4739" y="7097"/>
                </a:cubicBezTo>
                <a:cubicBezTo>
                  <a:pt x="4787" y="7097"/>
                  <a:pt x="4834" y="7085"/>
                  <a:pt x="4858" y="7049"/>
                </a:cubicBezTo>
                <a:lnTo>
                  <a:pt x="5632" y="6275"/>
                </a:lnTo>
                <a:cubicBezTo>
                  <a:pt x="5775" y="6478"/>
                  <a:pt x="5846" y="6692"/>
                  <a:pt x="5846" y="6930"/>
                </a:cubicBezTo>
                <a:cubicBezTo>
                  <a:pt x="5846" y="7549"/>
                  <a:pt x="5358" y="8037"/>
                  <a:pt x="4739" y="8037"/>
                </a:cubicBezTo>
                <a:cubicBezTo>
                  <a:pt x="4132" y="8037"/>
                  <a:pt x="3644" y="7549"/>
                  <a:pt x="3644" y="6930"/>
                </a:cubicBezTo>
                <a:cubicBezTo>
                  <a:pt x="3644" y="6323"/>
                  <a:pt x="4132" y="5835"/>
                  <a:pt x="4739" y="5835"/>
                </a:cubicBezTo>
                <a:cubicBezTo>
                  <a:pt x="4822" y="5835"/>
                  <a:pt x="4882" y="5835"/>
                  <a:pt x="4953" y="5847"/>
                </a:cubicBezTo>
                <a:cubicBezTo>
                  <a:pt x="4962" y="5848"/>
                  <a:pt x="4970" y="5848"/>
                  <a:pt x="4979" y="5848"/>
                </a:cubicBezTo>
                <a:cubicBezTo>
                  <a:pt x="5055" y="5848"/>
                  <a:pt x="5133" y="5801"/>
                  <a:pt x="5144" y="5716"/>
                </a:cubicBezTo>
                <a:cubicBezTo>
                  <a:pt x="5156" y="5620"/>
                  <a:pt x="5096" y="5537"/>
                  <a:pt x="5013" y="5525"/>
                </a:cubicBezTo>
                <a:cubicBezTo>
                  <a:pt x="4918" y="5513"/>
                  <a:pt x="4834" y="5489"/>
                  <a:pt x="4739" y="5489"/>
                </a:cubicBezTo>
                <a:cubicBezTo>
                  <a:pt x="3941" y="5489"/>
                  <a:pt x="3298" y="6144"/>
                  <a:pt x="3298" y="6942"/>
                </a:cubicBezTo>
                <a:cubicBezTo>
                  <a:pt x="3298" y="7740"/>
                  <a:pt x="3953" y="8383"/>
                  <a:pt x="4739" y="8383"/>
                </a:cubicBezTo>
                <a:cubicBezTo>
                  <a:pt x="5549" y="8383"/>
                  <a:pt x="6192" y="7728"/>
                  <a:pt x="6192" y="6942"/>
                </a:cubicBezTo>
                <a:cubicBezTo>
                  <a:pt x="6192" y="6609"/>
                  <a:pt x="6084" y="6299"/>
                  <a:pt x="5870" y="6049"/>
                </a:cubicBezTo>
                <a:lnTo>
                  <a:pt x="6406" y="5513"/>
                </a:lnTo>
                <a:cubicBezTo>
                  <a:pt x="6751" y="5906"/>
                  <a:pt x="6942" y="6418"/>
                  <a:pt x="6942" y="6942"/>
                </a:cubicBezTo>
                <a:cubicBezTo>
                  <a:pt x="6942" y="8156"/>
                  <a:pt x="5965" y="9133"/>
                  <a:pt x="4739" y="9133"/>
                </a:cubicBezTo>
                <a:cubicBezTo>
                  <a:pt x="3525" y="9133"/>
                  <a:pt x="2536" y="8156"/>
                  <a:pt x="2536" y="6942"/>
                </a:cubicBezTo>
                <a:cubicBezTo>
                  <a:pt x="2536" y="5716"/>
                  <a:pt x="3525" y="4739"/>
                  <a:pt x="4739" y="4739"/>
                </a:cubicBezTo>
                <a:cubicBezTo>
                  <a:pt x="5120" y="4739"/>
                  <a:pt x="5477" y="4823"/>
                  <a:pt x="5787" y="5001"/>
                </a:cubicBezTo>
                <a:cubicBezTo>
                  <a:pt x="5812" y="5016"/>
                  <a:pt x="5840" y="5022"/>
                  <a:pt x="5868" y="5022"/>
                </a:cubicBezTo>
                <a:cubicBezTo>
                  <a:pt x="5930" y="5022"/>
                  <a:pt x="5992" y="4988"/>
                  <a:pt x="6025" y="4930"/>
                </a:cubicBezTo>
                <a:cubicBezTo>
                  <a:pt x="6073" y="4834"/>
                  <a:pt x="6037" y="4739"/>
                  <a:pt x="5953" y="4692"/>
                </a:cubicBezTo>
                <a:cubicBezTo>
                  <a:pt x="5572" y="4501"/>
                  <a:pt x="5156" y="4370"/>
                  <a:pt x="4739" y="4370"/>
                </a:cubicBezTo>
                <a:cubicBezTo>
                  <a:pt x="3346" y="4370"/>
                  <a:pt x="2203" y="5525"/>
                  <a:pt x="2203" y="6918"/>
                </a:cubicBezTo>
                <a:cubicBezTo>
                  <a:pt x="2203" y="8323"/>
                  <a:pt x="3346" y="9466"/>
                  <a:pt x="4739" y="9466"/>
                </a:cubicBezTo>
                <a:cubicBezTo>
                  <a:pt x="6144" y="9466"/>
                  <a:pt x="7287" y="8323"/>
                  <a:pt x="7287" y="6918"/>
                </a:cubicBezTo>
                <a:cubicBezTo>
                  <a:pt x="7287" y="6299"/>
                  <a:pt x="7061" y="5716"/>
                  <a:pt x="6668" y="5239"/>
                </a:cubicBezTo>
                <a:lnTo>
                  <a:pt x="7204" y="4704"/>
                </a:lnTo>
                <a:cubicBezTo>
                  <a:pt x="7751" y="5311"/>
                  <a:pt x="8049" y="6085"/>
                  <a:pt x="8049" y="6918"/>
                </a:cubicBezTo>
                <a:cubicBezTo>
                  <a:pt x="8049" y="8740"/>
                  <a:pt x="6561" y="10228"/>
                  <a:pt x="4739" y="10228"/>
                </a:cubicBezTo>
                <a:cubicBezTo>
                  <a:pt x="2929" y="10228"/>
                  <a:pt x="1441" y="8740"/>
                  <a:pt x="1441" y="6918"/>
                </a:cubicBezTo>
                <a:cubicBezTo>
                  <a:pt x="1441" y="5108"/>
                  <a:pt x="2929" y="3620"/>
                  <a:pt x="4739" y="3620"/>
                </a:cubicBezTo>
                <a:cubicBezTo>
                  <a:pt x="5382" y="3620"/>
                  <a:pt x="5989" y="3799"/>
                  <a:pt x="6525" y="4132"/>
                </a:cubicBezTo>
                <a:cubicBezTo>
                  <a:pt x="6558" y="4151"/>
                  <a:pt x="6594" y="4161"/>
                  <a:pt x="6628" y="4161"/>
                </a:cubicBezTo>
                <a:cubicBezTo>
                  <a:pt x="6679" y="4161"/>
                  <a:pt x="6727" y="4139"/>
                  <a:pt x="6763" y="4096"/>
                </a:cubicBezTo>
                <a:cubicBezTo>
                  <a:pt x="6811" y="4025"/>
                  <a:pt x="6799" y="3918"/>
                  <a:pt x="6727" y="3858"/>
                </a:cubicBezTo>
                <a:cubicBezTo>
                  <a:pt x="6144" y="3477"/>
                  <a:pt x="5453" y="3275"/>
                  <a:pt x="4763" y="3275"/>
                </a:cubicBezTo>
                <a:cubicBezTo>
                  <a:pt x="2751" y="3275"/>
                  <a:pt x="1108" y="4918"/>
                  <a:pt x="1108" y="6918"/>
                </a:cubicBezTo>
                <a:cubicBezTo>
                  <a:pt x="1108" y="8930"/>
                  <a:pt x="2751" y="10573"/>
                  <a:pt x="4763" y="10573"/>
                </a:cubicBezTo>
                <a:cubicBezTo>
                  <a:pt x="6763" y="10573"/>
                  <a:pt x="8406" y="8930"/>
                  <a:pt x="8406" y="6918"/>
                </a:cubicBezTo>
                <a:cubicBezTo>
                  <a:pt x="8406" y="6013"/>
                  <a:pt x="8061" y="5132"/>
                  <a:pt x="7454" y="4465"/>
                </a:cubicBezTo>
                <a:lnTo>
                  <a:pt x="7989" y="3930"/>
                </a:lnTo>
                <a:cubicBezTo>
                  <a:pt x="8704" y="4739"/>
                  <a:pt x="9144" y="5775"/>
                  <a:pt x="9144" y="6942"/>
                </a:cubicBezTo>
                <a:cubicBezTo>
                  <a:pt x="9144" y="9359"/>
                  <a:pt x="7168" y="11347"/>
                  <a:pt x="4739" y="11347"/>
                </a:cubicBezTo>
                <a:cubicBezTo>
                  <a:pt x="2322" y="11347"/>
                  <a:pt x="334" y="9359"/>
                  <a:pt x="334" y="6942"/>
                </a:cubicBezTo>
                <a:cubicBezTo>
                  <a:pt x="334" y="4513"/>
                  <a:pt x="2322" y="2537"/>
                  <a:pt x="4739" y="2537"/>
                </a:cubicBezTo>
                <a:close/>
                <a:moveTo>
                  <a:pt x="10403" y="1"/>
                </a:moveTo>
                <a:cubicBezTo>
                  <a:pt x="10360" y="1"/>
                  <a:pt x="10315" y="16"/>
                  <a:pt x="10275" y="48"/>
                </a:cubicBezTo>
                <a:lnTo>
                  <a:pt x="8466" y="1882"/>
                </a:lnTo>
                <a:cubicBezTo>
                  <a:pt x="8430" y="1906"/>
                  <a:pt x="8418" y="1953"/>
                  <a:pt x="8418" y="1989"/>
                </a:cubicBezTo>
                <a:lnTo>
                  <a:pt x="8418" y="3025"/>
                </a:lnTo>
                <a:lnTo>
                  <a:pt x="7978" y="3465"/>
                </a:lnTo>
                <a:cubicBezTo>
                  <a:pt x="7120" y="2679"/>
                  <a:pt x="5989" y="2203"/>
                  <a:pt x="4739" y="2203"/>
                </a:cubicBezTo>
                <a:cubicBezTo>
                  <a:pt x="2120" y="2203"/>
                  <a:pt x="0" y="4334"/>
                  <a:pt x="0" y="6954"/>
                </a:cubicBezTo>
                <a:cubicBezTo>
                  <a:pt x="0" y="9573"/>
                  <a:pt x="2120" y="11692"/>
                  <a:pt x="4739" y="11692"/>
                </a:cubicBezTo>
                <a:cubicBezTo>
                  <a:pt x="7358" y="11692"/>
                  <a:pt x="9490" y="9573"/>
                  <a:pt x="9490" y="6954"/>
                </a:cubicBezTo>
                <a:cubicBezTo>
                  <a:pt x="9490" y="5704"/>
                  <a:pt x="9013" y="4573"/>
                  <a:pt x="8228" y="3715"/>
                </a:cubicBezTo>
                <a:lnTo>
                  <a:pt x="8668" y="3275"/>
                </a:lnTo>
                <a:lnTo>
                  <a:pt x="9704" y="3275"/>
                </a:lnTo>
                <a:cubicBezTo>
                  <a:pt x="9740" y="3275"/>
                  <a:pt x="9787" y="3263"/>
                  <a:pt x="9823" y="3227"/>
                </a:cubicBezTo>
                <a:lnTo>
                  <a:pt x="11645" y="1394"/>
                </a:lnTo>
                <a:cubicBezTo>
                  <a:pt x="11680" y="1346"/>
                  <a:pt x="11692" y="1263"/>
                  <a:pt x="11668" y="1203"/>
                </a:cubicBezTo>
                <a:cubicBezTo>
                  <a:pt x="11633" y="1144"/>
                  <a:pt x="11573" y="1096"/>
                  <a:pt x="11502" y="1096"/>
                </a:cubicBezTo>
                <a:lnTo>
                  <a:pt x="10573" y="1096"/>
                </a:lnTo>
                <a:lnTo>
                  <a:pt x="10573" y="179"/>
                </a:lnTo>
                <a:cubicBezTo>
                  <a:pt x="10573" y="108"/>
                  <a:pt x="10537" y="48"/>
                  <a:pt x="10466" y="12"/>
                </a:cubicBezTo>
                <a:cubicBezTo>
                  <a:pt x="10446" y="5"/>
                  <a:pt x="10425" y="1"/>
                  <a:pt x="10403" y="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2" name="Google Shape;536;p50">
            <a:extLst>
              <a:ext uri="{FF2B5EF4-FFF2-40B4-BE49-F238E27FC236}">
                <a16:creationId xmlns:a16="http://schemas.microsoft.com/office/drawing/2014/main" id="{D28E3D56-E490-4347-8072-B49E329D4D80}"/>
              </a:ext>
            </a:extLst>
          </p:cNvPr>
          <p:cNvSpPr txBox="1">
            <a:spLocks/>
          </p:cNvSpPr>
          <p:nvPr/>
        </p:nvSpPr>
        <p:spPr>
          <a:xfrm>
            <a:off x="745374" y="4013456"/>
            <a:ext cx="1655100" cy="33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it-IT" b="1" dirty="0"/>
              <a:t>Speed – v500</a:t>
            </a:r>
          </a:p>
          <a:p>
            <a:pPr marL="0" indent="0">
              <a:spcAft>
                <a:spcPts val="1600"/>
              </a:spcAft>
            </a:pPr>
            <a:endParaRPr lang="it-IT" b="1" dirty="0"/>
          </a:p>
        </p:txBody>
      </p:sp>
      <p:sp>
        <p:nvSpPr>
          <p:cNvPr id="133" name="Google Shape;536;p50">
            <a:extLst>
              <a:ext uri="{FF2B5EF4-FFF2-40B4-BE49-F238E27FC236}">
                <a16:creationId xmlns:a16="http://schemas.microsoft.com/office/drawing/2014/main" id="{B698370B-2FBA-4BCC-8D72-66660B4FDF31}"/>
              </a:ext>
            </a:extLst>
          </p:cNvPr>
          <p:cNvSpPr txBox="1">
            <a:spLocks/>
          </p:cNvSpPr>
          <p:nvPr/>
        </p:nvSpPr>
        <p:spPr>
          <a:xfrm>
            <a:off x="756870" y="4234887"/>
            <a:ext cx="1655100" cy="33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it-IT" b="1" dirty="0"/>
              <a:t>Zone – fine</a:t>
            </a:r>
          </a:p>
          <a:p>
            <a:pPr marL="0" indent="0">
              <a:spcAft>
                <a:spcPts val="1600"/>
              </a:spcAft>
            </a:pPr>
            <a:endParaRPr lang="it-IT" b="1" dirty="0"/>
          </a:p>
        </p:txBody>
      </p:sp>
      <p:sp>
        <p:nvSpPr>
          <p:cNvPr id="134" name="Google Shape;536;p50">
            <a:extLst>
              <a:ext uri="{FF2B5EF4-FFF2-40B4-BE49-F238E27FC236}">
                <a16:creationId xmlns:a16="http://schemas.microsoft.com/office/drawing/2014/main" id="{99E47654-4F2E-4022-B990-154C411FC358}"/>
              </a:ext>
            </a:extLst>
          </p:cNvPr>
          <p:cNvSpPr txBox="1">
            <a:spLocks/>
          </p:cNvSpPr>
          <p:nvPr/>
        </p:nvSpPr>
        <p:spPr>
          <a:xfrm>
            <a:off x="3732954" y="4022860"/>
            <a:ext cx="1655100" cy="33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it-IT" b="1" dirty="0"/>
              <a:t>Speed – v1000</a:t>
            </a:r>
          </a:p>
          <a:p>
            <a:pPr marL="0" indent="0">
              <a:spcAft>
                <a:spcPts val="1600"/>
              </a:spcAft>
            </a:pPr>
            <a:endParaRPr lang="it-IT" b="1" dirty="0"/>
          </a:p>
        </p:txBody>
      </p:sp>
      <p:sp>
        <p:nvSpPr>
          <p:cNvPr id="135" name="Google Shape;536;p50">
            <a:extLst>
              <a:ext uri="{FF2B5EF4-FFF2-40B4-BE49-F238E27FC236}">
                <a16:creationId xmlns:a16="http://schemas.microsoft.com/office/drawing/2014/main" id="{166646AD-25BA-4D92-A4F0-70970B54831F}"/>
              </a:ext>
            </a:extLst>
          </p:cNvPr>
          <p:cNvSpPr txBox="1">
            <a:spLocks/>
          </p:cNvSpPr>
          <p:nvPr/>
        </p:nvSpPr>
        <p:spPr>
          <a:xfrm>
            <a:off x="3744450" y="4238784"/>
            <a:ext cx="1655100" cy="33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it-IT" b="1" dirty="0"/>
              <a:t>Zone – z100</a:t>
            </a:r>
          </a:p>
          <a:p>
            <a:pPr marL="0" indent="0">
              <a:spcAft>
                <a:spcPts val="1600"/>
              </a:spcAft>
            </a:pPr>
            <a:endParaRPr lang="it-IT" b="1" dirty="0"/>
          </a:p>
        </p:txBody>
      </p:sp>
      <p:sp>
        <p:nvSpPr>
          <p:cNvPr id="136" name="Google Shape;583;p52">
            <a:extLst>
              <a:ext uri="{FF2B5EF4-FFF2-40B4-BE49-F238E27FC236}">
                <a16:creationId xmlns:a16="http://schemas.microsoft.com/office/drawing/2014/main" id="{49A9F2BA-D922-41DC-933F-87483A47AC5A}"/>
              </a:ext>
            </a:extLst>
          </p:cNvPr>
          <p:cNvSpPr txBox="1">
            <a:spLocks/>
          </p:cNvSpPr>
          <p:nvPr/>
        </p:nvSpPr>
        <p:spPr>
          <a:xfrm>
            <a:off x="3232011" y="2574571"/>
            <a:ext cx="2479722" cy="1110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naheim"/>
              <a:buNone/>
              <a:defRPr sz="16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None/>
              <a:defRPr sz="16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None/>
              <a:defRPr sz="16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None/>
              <a:defRPr sz="16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None/>
              <a:defRPr sz="16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None/>
              <a:defRPr sz="16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None/>
              <a:defRPr sz="16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None/>
              <a:defRPr sz="16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naheim"/>
              <a:buNone/>
              <a:defRPr sz="16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 algn="ctr">
              <a:spcAft>
                <a:spcPts val="1600"/>
              </a:spcAft>
            </a:pPr>
            <a:r>
              <a:rPr lang="it-IT" sz="1400" dirty="0"/>
              <a:t>Abbiamo poi abbassato la velocità delle altre istruzioni in modo da renderle il più lente possibile senza sforare dal tempo ciclo.</a:t>
            </a:r>
          </a:p>
        </p:txBody>
      </p:sp>
      <p:sp>
        <p:nvSpPr>
          <p:cNvPr id="137" name="Google Shape;580;p52">
            <a:extLst>
              <a:ext uri="{FF2B5EF4-FFF2-40B4-BE49-F238E27FC236}">
                <a16:creationId xmlns:a16="http://schemas.microsoft.com/office/drawing/2014/main" id="{65C86092-FB5F-4BD6-ACC3-A31127A89D0C}"/>
              </a:ext>
            </a:extLst>
          </p:cNvPr>
          <p:cNvSpPr/>
          <p:nvPr/>
        </p:nvSpPr>
        <p:spPr>
          <a:xfrm>
            <a:off x="7262076" y="1345142"/>
            <a:ext cx="618000" cy="618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138" name="Google Shape;627;p52">
            <a:extLst>
              <a:ext uri="{FF2B5EF4-FFF2-40B4-BE49-F238E27FC236}">
                <a16:creationId xmlns:a16="http://schemas.microsoft.com/office/drawing/2014/main" id="{451AFBA7-E01B-4E34-B8F9-BD19B0576F13}"/>
              </a:ext>
            </a:extLst>
          </p:cNvPr>
          <p:cNvCxnSpPr>
            <a:cxnSpLocks/>
            <a:stCxn id="137" idx="2"/>
          </p:cNvCxnSpPr>
          <p:nvPr/>
        </p:nvCxnSpPr>
        <p:spPr>
          <a:xfrm>
            <a:off x="7571076" y="1963142"/>
            <a:ext cx="0" cy="5451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diamond" w="med" len="med"/>
          </a:ln>
        </p:spPr>
      </p:cxnSp>
      <p:pic>
        <p:nvPicPr>
          <p:cNvPr id="139" name="Google Shape;632;p52">
            <a:extLst>
              <a:ext uri="{FF2B5EF4-FFF2-40B4-BE49-F238E27FC236}">
                <a16:creationId xmlns:a16="http://schemas.microsoft.com/office/drawing/2014/main" id="{3AA6485A-643B-4EE8-BE8D-6F7CB9BC13E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50634" t="9752" r="43731" b="81493"/>
          <a:stretch/>
        </p:blipFill>
        <p:spPr>
          <a:xfrm rot="10800000" flipH="1">
            <a:off x="7956276" y="1839842"/>
            <a:ext cx="254775" cy="39585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1736;p120">
            <a:extLst>
              <a:ext uri="{FF2B5EF4-FFF2-40B4-BE49-F238E27FC236}">
                <a16:creationId xmlns:a16="http://schemas.microsoft.com/office/drawing/2014/main" id="{70D2F9E7-AA2E-432E-9B5C-67D7EA00F480}"/>
              </a:ext>
            </a:extLst>
          </p:cNvPr>
          <p:cNvSpPr/>
          <p:nvPr/>
        </p:nvSpPr>
        <p:spPr>
          <a:xfrm>
            <a:off x="7406972" y="1453122"/>
            <a:ext cx="372159" cy="372159"/>
          </a:xfrm>
          <a:custGeom>
            <a:avLst/>
            <a:gdLst/>
            <a:ahLst/>
            <a:cxnLst/>
            <a:rect l="l" t="t" r="r" b="b"/>
            <a:pathLst>
              <a:path w="11693" h="11693" extrusionOk="0">
                <a:moveTo>
                  <a:pt x="10252" y="584"/>
                </a:moveTo>
                <a:lnTo>
                  <a:pt x="10252" y="1263"/>
                </a:lnTo>
                <a:cubicBezTo>
                  <a:pt x="10252" y="1358"/>
                  <a:pt x="10323" y="1429"/>
                  <a:pt x="10406" y="1429"/>
                </a:cubicBezTo>
                <a:lnTo>
                  <a:pt x="11097" y="1429"/>
                </a:lnTo>
                <a:lnTo>
                  <a:pt x="9609" y="2918"/>
                </a:lnTo>
                <a:lnTo>
                  <a:pt x="9001" y="2918"/>
                </a:lnTo>
                <a:lnTo>
                  <a:pt x="9978" y="1941"/>
                </a:lnTo>
                <a:cubicBezTo>
                  <a:pt x="10037" y="1882"/>
                  <a:pt x="10037" y="1751"/>
                  <a:pt x="9978" y="1691"/>
                </a:cubicBezTo>
                <a:cubicBezTo>
                  <a:pt x="9948" y="1667"/>
                  <a:pt x="9903" y="1656"/>
                  <a:pt x="9859" y="1656"/>
                </a:cubicBezTo>
                <a:cubicBezTo>
                  <a:pt x="9814" y="1656"/>
                  <a:pt x="9769" y="1667"/>
                  <a:pt x="9740" y="1691"/>
                </a:cubicBezTo>
                <a:lnTo>
                  <a:pt x="8763" y="2679"/>
                </a:lnTo>
                <a:lnTo>
                  <a:pt x="8763" y="2072"/>
                </a:lnTo>
                <a:lnTo>
                  <a:pt x="10252" y="584"/>
                </a:lnTo>
                <a:close/>
                <a:moveTo>
                  <a:pt x="4739" y="2537"/>
                </a:moveTo>
                <a:cubicBezTo>
                  <a:pt x="5894" y="2537"/>
                  <a:pt x="6942" y="2977"/>
                  <a:pt x="7739" y="3703"/>
                </a:cubicBezTo>
                <a:lnTo>
                  <a:pt x="4620" y="6811"/>
                </a:lnTo>
                <a:cubicBezTo>
                  <a:pt x="4560" y="6870"/>
                  <a:pt x="4560" y="7001"/>
                  <a:pt x="4620" y="7049"/>
                </a:cubicBezTo>
                <a:cubicBezTo>
                  <a:pt x="4656" y="7085"/>
                  <a:pt x="4703" y="7097"/>
                  <a:pt x="4739" y="7097"/>
                </a:cubicBezTo>
                <a:cubicBezTo>
                  <a:pt x="4787" y="7097"/>
                  <a:pt x="4834" y="7085"/>
                  <a:pt x="4858" y="7049"/>
                </a:cubicBezTo>
                <a:lnTo>
                  <a:pt x="5632" y="6275"/>
                </a:lnTo>
                <a:cubicBezTo>
                  <a:pt x="5775" y="6478"/>
                  <a:pt x="5846" y="6692"/>
                  <a:pt x="5846" y="6930"/>
                </a:cubicBezTo>
                <a:cubicBezTo>
                  <a:pt x="5846" y="7549"/>
                  <a:pt x="5358" y="8037"/>
                  <a:pt x="4739" y="8037"/>
                </a:cubicBezTo>
                <a:cubicBezTo>
                  <a:pt x="4132" y="8037"/>
                  <a:pt x="3644" y="7549"/>
                  <a:pt x="3644" y="6930"/>
                </a:cubicBezTo>
                <a:cubicBezTo>
                  <a:pt x="3644" y="6323"/>
                  <a:pt x="4132" y="5835"/>
                  <a:pt x="4739" y="5835"/>
                </a:cubicBezTo>
                <a:cubicBezTo>
                  <a:pt x="4822" y="5835"/>
                  <a:pt x="4882" y="5835"/>
                  <a:pt x="4953" y="5847"/>
                </a:cubicBezTo>
                <a:cubicBezTo>
                  <a:pt x="4962" y="5848"/>
                  <a:pt x="4970" y="5848"/>
                  <a:pt x="4979" y="5848"/>
                </a:cubicBezTo>
                <a:cubicBezTo>
                  <a:pt x="5055" y="5848"/>
                  <a:pt x="5133" y="5801"/>
                  <a:pt x="5144" y="5716"/>
                </a:cubicBezTo>
                <a:cubicBezTo>
                  <a:pt x="5156" y="5620"/>
                  <a:pt x="5096" y="5537"/>
                  <a:pt x="5013" y="5525"/>
                </a:cubicBezTo>
                <a:cubicBezTo>
                  <a:pt x="4918" y="5513"/>
                  <a:pt x="4834" y="5489"/>
                  <a:pt x="4739" y="5489"/>
                </a:cubicBezTo>
                <a:cubicBezTo>
                  <a:pt x="3941" y="5489"/>
                  <a:pt x="3298" y="6144"/>
                  <a:pt x="3298" y="6942"/>
                </a:cubicBezTo>
                <a:cubicBezTo>
                  <a:pt x="3298" y="7740"/>
                  <a:pt x="3953" y="8383"/>
                  <a:pt x="4739" y="8383"/>
                </a:cubicBezTo>
                <a:cubicBezTo>
                  <a:pt x="5549" y="8383"/>
                  <a:pt x="6192" y="7728"/>
                  <a:pt x="6192" y="6942"/>
                </a:cubicBezTo>
                <a:cubicBezTo>
                  <a:pt x="6192" y="6609"/>
                  <a:pt x="6084" y="6299"/>
                  <a:pt x="5870" y="6049"/>
                </a:cubicBezTo>
                <a:lnTo>
                  <a:pt x="6406" y="5513"/>
                </a:lnTo>
                <a:cubicBezTo>
                  <a:pt x="6751" y="5906"/>
                  <a:pt x="6942" y="6418"/>
                  <a:pt x="6942" y="6942"/>
                </a:cubicBezTo>
                <a:cubicBezTo>
                  <a:pt x="6942" y="8156"/>
                  <a:pt x="5965" y="9133"/>
                  <a:pt x="4739" y="9133"/>
                </a:cubicBezTo>
                <a:cubicBezTo>
                  <a:pt x="3525" y="9133"/>
                  <a:pt x="2536" y="8156"/>
                  <a:pt x="2536" y="6942"/>
                </a:cubicBezTo>
                <a:cubicBezTo>
                  <a:pt x="2536" y="5716"/>
                  <a:pt x="3525" y="4739"/>
                  <a:pt x="4739" y="4739"/>
                </a:cubicBezTo>
                <a:cubicBezTo>
                  <a:pt x="5120" y="4739"/>
                  <a:pt x="5477" y="4823"/>
                  <a:pt x="5787" y="5001"/>
                </a:cubicBezTo>
                <a:cubicBezTo>
                  <a:pt x="5812" y="5016"/>
                  <a:pt x="5840" y="5022"/>
                  <a:pt x="5868" y="5022"/>
                </a:cubicBezTo>
                <a:cubicBezTo>
                  <a:pt x="5930" y="5022"/>
                  <a:pt x="5992" y="4988"/>
                  <a:pt x="6025" y="4930"/>
                </a:cubicBezTo>
                <a:cubicBezTo>
                  <a:pt x="6073" y="4834"/>
                  <a:pt x="6037" y="4739"/>
                  <a:pt x="5953" y="4692"/>
                </a:cubicBezTo>
                <a:cubicBezTo>
                  <a:pt x="5572" y="4501"/>
                  <a:pt x="5156" y="4370"/>
                  <a:pt x="4739" y="4370"/>
                </a:cubicBezTo>
                <a:cubicBezTo>
                  <a:pt x="3346" y="4370"/>
                  <a:pt x="2203" y="5525"/>
                  <a:pt x="2203" y="6918"/>
                </a:cubicBezTo>
                <a:cubicBezTo>
                  <a:pt x="2203" y="8323"/>
                  <a:pt x="3346" y="9466"/>
                  <a:pt x="4739" y="9466"/>
                </a:cubicBezTo>
                <a:cubicBezTo>
                  <a:pt x="6144" y="9466"/>
                  <a:pt x="7287" y="8323"/>
                  <a:pt x="7287" y="6918"/>
                </a:cubicBezTo>
                <a:cubicBezTo>
                  <a:pt x="7287" y="6299"/>
                  <a:pt x="7061" y="5716"/>
                  <a:pt x="6668" y="5239"/>
                </a:cubicBezTo>
                <a:lnTo>
                  <a:pt x="7204" y="4704"/>
                </a:lnTo>
                <a:cubicBezTo>
                  <a:pt x="7751" y="5311"/>
                  <a:pt x="8049" y="6085"/>
                  <a:pt x="8049" y="6918"/>
                </a:cubicBezTo>
                <a:cubicBezTo>
                  <a:pt x="8049" y="8740"/>
                  <a:pt x="6561" y="10228"/>
                  <a:pt x="4739" y="10228"/>
                </a:cubicBezTo>
                <a:cubicBezTo>
                  <a:pt x="2929" y="10228"/>
                  <a:pt x="1441" y="8740"/>
                  <a:pt x="1441" y="6918"/>
                </a:cubicBezTo>
                <a:cubicBezTo>
                  <a:pt x="1441" y="5108"/>
                  <a:pt x="2929" y="3620"/>
                  <a:pt x="4739" y="3620"/>
                </a:cubicBezTo>
                <a:cubicBezTo>
                  <a:pt x="5382" y="3620"/>
                  <a:pt x="5989" y="3799"/>
                  <a:pt x="6525" y="4132"/>
                </a:cubicBezTo>
                <a:cubicBezTo>
                  <a:pt x="6558" y="4151"/>
                  <a:pt x="6594" y="4161"/>
                  <a:pt x="6628" y="4161"/>
                </a:cubicBezTo>
                <a:cubicBezTo>
                  <a:pt x="6679" y="4161"/>
                  <a:pt x="6727" y="4139"/>
                  <a:pt x="6763" y="4096"/>
                </a:cubicBezTo>
                <a:cubicBezTo>
                  <a:pt x="6811" y="4025"/>
                  <a:pt x="6799" y="3918"/>
                  <a:pt x="6727" y="3858"/>
                </a:cubicBezTo>
                <a:cubicBezTo>
                  <a:pt x="6144" y="3477"/>
                  <a:pt x="5453" y="3275"/>
                  <a:pt x="4763" y="3275"/>
                </a:cubicBezTo>
                <a:cubicBezTo>
                  <a:pt x="2751" y="3275"/>
                  <a:pt x="1108" y="4918"/>
                  <a:pt x="1108" y="6918"/>
                </a:cubicBezTo>
                <a:cubicBezTo>
                  <a:pt x="1108" y="8930"/>
                  <a:pt x="2751" y="10573"/>
                  <a:pt x="4763" y="10573"/>
                </a:cubicBezTo>
                <a:cubicBezTo>
                  <a:pt x="6763" y="10573"/>
                  <a:pt x="8406" y="8930"/>
                  <a:pt x="8406" y="6918"/>
                </a:cubicBezTo>
                <a:cubicBezTo>
                  <a:pt x="8406" y="6013"/>
                  <a:pt x="8061" y="5132"/>
                  <a:pt x="7454" y="4465"/>
                </a:cubicBezTo>
                <a:lnTo>
                  <a:pt x="7989" y="3930"/>
                </a:lnTo>
                <a:cubicBezTo>
                  <a:pt x="8704" y="4739"/>
                  <a:pt x="9144" y="5775"/>
                  <a:pt x="9144" y="6942"/>
                </a:cubicBezTo>
                <a:cubicBezTo>
                  <a:pt x="9144" y="9359"/>
                  <a:pt x="7168" y="11347"/>
                  <a:pt x="4739" y="11347"/>
                </a:cubicBezTo>
                <a:cubicBezTo>
                  <a:pt x="2322" y="11347"/>
                  <a:pt x="334" y="9359"/>
                  <a:pt x="334" y="6942"/>
                </a:cubicBezTo>
                <a:cubicBezTo>
                  <a:pt x="334" y="4513"/>
                  <a:pt x="2322" y="2537"/>
                  <a:pt x="4739" y="2537"/>
                </a:cubicBezTo>
                <a:close/>
                <a:moveTo>
                  <a:pt x="10403" y="1"/>
                </a:moveTo>
                <a:cubicBezTo>
                  <a:pt x="10360" y="1"/>
                  <a:pt x="10315" y="16"/>
                  <a:pt x="10275" y="48"/>
                </a:cubicBezTo>
                <a:lnTo>
                  <a:pt x="8466" y="1882"/>
                </a:lnTo>
                <a:cubicBezTo>
                  <a:pt x="8430" y="1906"/>
                  <a:pt x="8418" y="1953"/>
                  <a:pt x="8418" y="1989"/>
                </a:cubicBezTo>
                <a:lnTo>
                  <a:pt x="8418" y="3025"/>
                </a:lnTo>
                <a:lnTo>
                  <a:pt x="7978" y="3465"/>
                </a:lnTo>
                <a:cubicBezTo>
                  <a:pt x="7120" y="2679"/>
                  <a:pt x="5989" y="2203"/>
                  <a:pt x="4739" y="2203"/>
                </a:cubicBezTo>
                <a:cubicBezTo>
                  <a:pt x="2120" y="2203"/>
                  <a:pt x="0" y="4334"/>
                  <a:pt x="0" y="6954"/>
                </a:cubicBezTo>
                <a:cubicBezTo>
                  <a:pt x="0" y="9573"/>
                  <a:pt x="2120" y="11692"/>
                  <a:pt x="4739" y="11692"/>
                </a:cubicBezTo>
                <a:cubicBezTo>
                  <a:pt x="7358" y="11692"/>
                  <a:pt x="9490" y="9573"/>
                  <a:pt x="9490" y="6954"/>
                </a:cubicBezTo>
                <a:cubicBezTo>
                  <a:pt x="9490" y="5704"/>
                  <a:pt x="9013" y="4573"/>
                  <a:pt x="8228" y="3715"/>
                </a:cubicBezTo>
                <a:lnTo>
                  <a:pt x="8668" y="3275"/>
                </a:lnTo>
                <a:lnTo>
                  <a:pt x="9704" y="3275"/>
                </a:lnTo>
                <a:cubicBezTo>
                  <a:pt x="9740" y="3275"/>
                  <a:pt x="9787" y="3263"/>
                  <a:pt x="9823" y="3227"/>
                </a:cubicBezTo>
                <a:lnTo>
                  <a:pt x="11645" y="1394"/>
                </a:lnTo>
                <a:cubicBezTo>
                  <a:pt x="11680" y="1346"/>
                  <a:pt x="11692" y="1263"/>
                  <a:pt x="11668" y="1203"/>
                </a:cubicBezTo>
                <a:cubicBezTo>
                  <a:pt x="11633" y="1144"/>
                  <a:pt x="11573" y="1096"/>
                  <a:pt x="11502" y="1096"/>
                </a:cubicBezTo>
                <a:lnTo>
                  <a:pt x="10573" y="1096"/>
                </a:lnTo>
                <a:lnTo>
                  <a:pt x="10573" y="179"/>
                </a:lnTo>
                <a:cubicBezTo>
                  <a:pt x="10573" y="108"/>
                  <a:pt x="10537" y="48"/>
                  <a:pt x="10466" y="12"/>
                </a:cubicBezTo>
                <a:cubicBezTo>
                  <a:pt x="10446" y="5"/>
                  <a:pt x="10425" y="1"/>
                  <a:pt x="10403" y="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1" name="Google Shape;583;p52">
            <a:extLst>
              <a:ext uri="{FF2B5EF4-FFF2-40B4-BE49-F238E27FC236}">
                <a16:creationId xmlns:a16="http://schemas.microsoft.com/office/drawing/2014/main" id="{296FB474-083B-4078-AA57-455B843BFEAA}"/>
              </a:ext>
            </a:extLst>
          </p:cNvPr>
          <p:cNvSpPr txBox="1">
            <a:spLocks/>
          </p:cNvSpPr>
          <p:nvPr/>
        </p:nvSpPr>
        <p:spPr>
          <a:xfrm>
            <a:off x="6091416" y="2578591"/>
            <a:ext cx="2741934" cy="1110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naheim"/>
              <a:buNone/>
              <a:defRPr sz="16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None/>
              <a:defRPr sz="16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None/>
              <a:defRPr sz="16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None/>
              <a:defRPr sz="16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None/>
              <a:defRPr sz="16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None/>
              <a:defRPr sz="16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None/>
              <a:defRPr sz="16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None/>
              <a:defRPr sz="16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naheim"/>
              <a:buNone/>
              <a:defRPr sz="16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 algn="ctr">
              <a:spcAft>
                <a:spcPts val="1600"/>
              </a:spcAft>
            </a:pPr>
            <a:r>
              <a:rPr lang="it-IT" sz="1400" dirty="0"/>
              <a:t>Gli spostamenti di transizione sono stati invece impostati a massima velocità.</a:t>
            </a:r>
          </a:p>
        </p:txBody>
      </p:sp>
      <p:sp>
        <p:nvSpPr>
          <p:cNvPr id="142" name="Google Shape;536;p50">
            <a:extLst>
              <a:ext uri="{FF2B5EF4-FFF2-40B4-BE49-F238E27FC236}">
                <a16:creationId xmlns:a16="http://schemas.microsoft.com/office/drawing/2014/main" id="{43F73770-0AF9-446C-AFFE-E2BB38EF2E55}"/>
              </a:ext>
            </a:extLst>
          </p:cNvPr>
          <p:cNvSpPr txBox="1">
            <a:spLocks/>
          </p:cNvSpPr>
          <p:nvPr/>
        </p:nvSpPr>
        <p:spPr>
          <a:xfrm>
            <a:off x="6720534" y="4008074"/>
            <a:ext cx="1655100" cy="33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it-IT" b="1" dirty="0"/>
              <a:t>Speed – v5000</a:t>
            </a:r>
          </a:p>
          <a:p>
            <a:pPr marL="0" indent="0">
              <a:spcAft>
                <a:spcPts val="1600"/>
              </a:spcAft>
            </a:pPr>
            <a:endParaRPr lang="it-IT" b="1" dirty="0"/>
          </a:p>
        </p:txBody>
      </p:sp>
      <p:sp>
        <p:nvSpPr>
          <p:cNvPr id="143" name="Google Shape;536;p50">
            <a:extLst>
              <a:ext uri="{FF2B5EF4-FFF2-40B4-BE49-F238E27FC236}">
                <a16:creationId xmlns:a16="http://schemas.microsoft.com/office/drawing/2014/main" id="{B7176C82-D015-44CA-994F-E898D2AE3C97}"/>
              </a:ext>
            </a:extLst>
          </p:cNvPr>
          <p:cNvSpPr txBox="1">
            <a:spLocks/>
          </p:cNvSpPr>
          <p:nvPr/>
        </p:nvSpPr>
        <p:spPr>
          <a:xfrm>
            <a:off x="6732030" y="4223998"/>
            <a:ext cx="1655100" cy="33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it-IT" b="1" dirty="0"/>
              <a:t>Zone – z100</a:t>
            </a:r>
          </a:p>
          <a:p>
            <a:pPr marL="0" indent="0">
              <a:spcAft>
                <a:spcPts val="1600"/>
              </a:spcAft>
            </a:pPr>
            <a:endParaRPr lang="it-IT" b="1" dirty="0"/>
          </a:p>
        </p:txBody>
      </p:sp>
    </p:spTree>
    <p:extLst>
      <p:ext uri="{BB962C8B-B14F-4D97-AF65-F5344CB8AC3E}">
        <p14:creationId xmlns:p14="http://schemas.microsoft.com/office/powerpoint/2010/main" val="23437324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olo 9">
            <a:extLst>
              <a:ext uri="{FF2B5EF4-FFF2-40B4-BE49-F238E27FC236}">
                <a16:creationId xmlns:a16="http://schemas.microsoft.com/office/drawing/2014/main" id="{1415FBF5-3F2F-4C64-9D51-9EBCA66C9985}"/>
              </a:ext>
            </a:extLst>
          </p:cNvPr>
          <p:cNvSpPr>
            <a:spLocks noGrp="1"/>
          </p:cNvSpPr>
          <p:nvPr>
            <p:ph type="ctrTitle" idx="8"/>
          </p:nvPr>
        </p:nvSpPr>
        <p:spPr>
          <a:xfrm>
            <a:off x="1410588" y="276751"/>
            <a:ext cx="6322800" cy="577800"/>
          </a:xfrm>
        </p:spPr>
        <p:txBody>
          <a:bodyPr/>
          <a:lstStyle/>
          <a:p>
            <a:r>
              <a:rPr lang="it-IT" dirty="0"/>
              <a:t>LOGICA DEL PROGRAMMA</a:t>
            </a:r>
          </a:p>
        </p:txBody>
      </p:sp>
      <p:cxnSp>
        <p:nvCxnSpPr>
          <p:cNvPr id="11" name="Google Shape;1713;p89">
            <a:extLst>
              <a:ext uri="{FF2B5EF4-FFF2-40B4-BE49-F238E27FC236}">
                <a16:creationId xmlns:a16="http://schemas.microsoft.com/office/drawing/2014/main" id="{2AD6E252-E1A8-42EA-80F7-064FB230EF92}"/>
              </a:ext>
            </a:extLst>
          </p:cNvPr>
          <p:cNvCxnSpPr>
            <a:cxnSpLocks/>
          </p:cNvCxnSpPr>
          <p:nvPr/>
        </p:nvCxnSpPr>
        <p:spPr>
          <a:xfrm flipH="1">
            <a:off x="3771900" y="3473691"/>
            <a:ext cx="1615440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diamond" w="med" len="med"/>
            <a:tailEnd type="diamond" w="med" len="med"/>
          </a:ln>
        </p:spPr>
      </p:cxnSp>
      <p:cxnSp>
        <p:nvCxnSpPr>
          <p:cNvPr id="12" name="Google Shape;1714;p89">
            <a:extLst>
              <a:ext uri="{FF2B5EF4-FFF2-40B4-BE49-F238E27FC236}">
                <a16:creationId xmlns:a16="http://schemas.microsoft.com/office/drawing/2014/main" id="{1E46A65D-91AF-4150-8BB2-FDC83BC3AA27}"/>
              </a:ext>
            </a:extLst>
          </p:cNvPr>
          <p:cNvCxnSpPr>
            <a:cxnSpLocks/>
          </p:cNvCxnSpPr>
          <p:nvPr/>
        </p:nvCxnSpPr>
        <p:spPr>
          <a:xfrm>
            <a:off x="3771900" y="2838399"/>
            <a:ext cx="1615440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diamond" w="med" len="med"/>
            <a:tailEnd type="diamond" w="med" len="med"/>
          </a:ln>
        </p:spPr>
      </p:cxnSp>
      <p:cxnSp>
        <p:nvCxnSpPr>
          <p:cNvPr id="13" name="Google Shape;1715;p89">
            <a:extLst>
              <a:ext uri="{FF2B5EF4-FFF2-40B4-BE49-F238E27FC236}">
                <a16:creationId xmlns:a16="http://schemas.microsoft.com/office/drawing/2014/main" id="{D24F329C-C623-43DC-83AF-64D5C008AAFD}"/>
              </a:ext>
            </a:extLst>
          </p:cNvPr>
          <p:cNvCxnSpPr>
            <a:cxnSpLocks/>
          </p:cNvCxnSpPr>
          <p:nvPr/>
        </p:nvCxnSpPr>
        <p:spPr>
          <a:xfrm>
            <a:off x="3700841" y="4255867"/>
            <a:ext cx="1633159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diamond" w="med" len="med"/>
            <a:tailEnd type="diamond" w="med" len="med"/>
          </a:ln>
        </p:spPr>
      </p:cxnSp>
      <p:cxnSp>
        <p:nvCxnSpPr>
          <p:cNvPr id="14" name="Google Shape;1716;p89">
            <a:extLst>
              <a:ext uri="{FF2B5EF4-FFF2-40B4-BE49-F238E27FC236}">
                <a16:creationId xmlns:a16="http://schemas.microsoft.com/office/drawing/2014/main" id="{7B9F1AFF-56FD-4698-ADAD-B1F02C28D75F}"/>
              </a:ext>
            </a:extLst>
          </p:cNvPr>
          <p:cNvCxnSpPr>
            <a:cxnSpLocks/>
          </p:cNvCxnSpPr>
          <p:nvPr/>
        </p:nvCxnSpPr>
        <p:spPr>
          <a:xfrm flipH="1">
            <a:off x="3771901" y="2190641"/>
            <a:ext cx="1562099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diamond" w="med" len="med"/>
            <a:tailEnd type="diamond" w="med" len="med"/>
          </a:ln>
        </p:spPr>
      </p:cxnSp>
      <p:cxnSp>
        <p:nvCxnSpPr>
          <p:cNvPr id="15" name="Google Shape;1718;p89">
            <a:extLst>
              <a:ext uri="{FF2B5EF4-FFF2-40B4-BE49-F238E27FC236}">
                <a16:creationId xmlns:a16="http://schemas.microsoft.com/office/drawing/2014/main" id="{B4382C61-CEA4-48B8-91C7-5031488C1B5B}"/>
              </a:ext>
            </a:extLst>
          </p:cNvPr>
          <p:cNvCxnSpPr>
            <a:cxnSpLocks/>
          </p:cNvCxnSpPr>
          <p:nvPr/>
        </p:nvCxnSpPr>
        <p:spPr>
          <a:xfrm flipV="1">
            <a:off x="3771900" y="1497658"/>
            <a:ext cx="1562100" cy="10026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diamond" w="med" len="med"/>
            <a:tailEnd type="diamond" w="med" len="med"/>
          </a:ln>
        </p:spPr>
      </p:cxnSp>
      <p:cxnSp>
        <p:nvCxnSpPr>
          <p:cNvPr id="16" name="Google Shape;1721;p89">
            <a:extLst>
              <a:ext uri="{FF2B5EF4-FFF2-40B4-BE49-F238E27FC236}">
                <a16:creationId xmlns:a16="http://schemas.microsoft.com/office/drawing/2014/main" id="{2C41EB29-BE15-45FF-A34A-6AF4A3EDC53C}"/>
              </a:ext>
            </a:extLst>
          </p:cNvPr>
          <p:cNvCxnSpPr>
            <a:stCxn id="24" idx="0"/>
            <a:endCxn id="38" idx="2"/>
          </p:cNvCxnSpPr>
          <p:nvPr/>
        </p:nvCxnSpPr>
        <p:spPr>
          <a:xfrm>
            <a:off x="4591639" y="1263452"/>
            <a:ext cx="0" cy="3215398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" name="Google Shape;1719;p89">
            <a:extLst>
              <a:ext uri="{FF2B5EF4-FFF2-40B4-BE49-F238E27FC236}">
                <a16:creationId xmlns:a16="http://schemas.microsoft.com/office/drawing/2014/main" id="{5C4D32B2-5A38-400B-8034-0C2BC08AB684}"/>
              </a:ext>
            </a:extLst>
          </p:cNvPr>
          <p:cNvSpPr txBox="1">
            <a:spLocks/>
          </p:cNvSpPr>
          <p:nvPr/>
        </p:nvSpPr>
        <p:spPr>
          <a:xfrm>
            <a:off x="303873" y="1077533"/>
            <a:ext cx="3336384" cy="85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naheim"/>
              <a:buChar char="●"/>
              <a:defRPr sz="18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 algn="r">
              <a:lnSpc>
                <a:spcPct val="100000"/>
              </a:lnSpc>
              <a:buFont typeface="Anaheim"/>
              <a:buNone/>
            </a:pPr>
            <a:r>
              <a:rPr lang="en-US" sz="1400" b="1" dirty="0">
                <a:solidFill>
                  <a:schemeClr val="lt1"/>
                </a:solidFill>
              </a:rPr>
              <a:t>Simulation started </a:t>
            </a:r>
            <a:r>
              <a:rPr lang="en-US" sz="1400" dirty="0">
                <a:solidFill>
                  <a:schemeClr val="lt1"/>
                </a:solidFill>
              </a:rPr>
              <a:t>– Reset di tutti i segnali rimasti attivi, apre la porta del centro di lavoro e HomePose robot</a:t>
            </a:r>
          </a:p>
          <a:p>
            <a:pPr marL="0" indent="0" algn="r">
              <a:lnSpc>
                <a:spcPct val="100000"/>
              </a:lnSpc>
              <a:buNone/>
            </a:pPr>
            <a:r>
              <a:rPr lang="en-US" sz="1400" b="1" dirty="0">
                <a:solidFill>
                  <a:schemeClr val="lt1"/>
                </a:solidFill>
              </a:rPr>
              <a:t>Simulation started – </a:t>
            </a:r>
            <a:r>
              <a:rPr lang="en-US" sz="1400" dirty="0">
                <a:solidFill>
                  <a:schemeClr val="lt1"/>
                </a:solidFill>
              </a:rPr>
              <a:t>HomePose robot </a:t>
            </a:r>
          </a:p>
        </p:txBody>
      </p:sp>
      <p:sp>
        <p:nvSpPr>
          <p:cNvPr id="18" name="Google Shape;1725;p89">
            <a:extLst>
              <a:ext uri="{FF2B5EF4-FFF2-40B4-BE49-F238E27FC236}">
                <a16:creationId xmlns:a16="http://schemas.microsoft.com/office/drawing/2014/main" id="{78130507-6074-4783-8E39-828F46C1EF60}"/>
              </a:ext>
            </a:extLst>
          </p:cNvPr>
          <p:cNvSpPr txBox="1">
            <a:spLocks/>
          </p:cNvSpPr>
          <p:nvPr/>
        </p:nvSpPr>
        <p:spPr>
          <a:xfrm>
            <a:off x="180845" y="3839943"/>
            <a:ext cx="3459402" cy="8528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naheim"/>
              <a:buChar char="●"/>
              <a:defRPr sz="18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 algn="r">
              <a:lnSpc>
                <a:spcPct val="100000"/>
              </a:lnSpc>
              <a:buFont typeface="Anaheim"/>
              <a:buNone/>
            </a:pPr>
            <a:r>
              <a:rPr lang="en-US" sz="1400" dirty="0">
                <a:solidFill>
                  <a:schemeClr val="lt1"/>
                </a:solidFill>
              </a:rPr>
              <a:t>Il pallet esce dalla cella e un sensore verifica l’effettiva uscita del pallet. Lo stesso genera un nuovo pallet in ingresso alla cella e comanda la source per la generazione di un nuovo pezzo sul conveyor </a:t>
            </a:r>
          </a:p>
        </p:txBody>
      </p:sp>
      <p:sp>
        <p:nvSpPr>
          <p:cNvPr id="19" name="Google Shape;1726;p89">
            <a:extLst>
              <a:ext uri="{FF2B5EF4-FFF2-40B4-BE49-F238E27FC236}">
                <a16:creationId xmlns:a16="http://schemas.microsoft.com/office/drawing/2014/main" id="{EE4D1CFB-1861-434A-861D-EFBB12D804D7}"/>
              </a:ext>
            </a:extLst>
          </p:cNvPr>
          <p:cNvSpPr txBox="1">
            <a:spLocks/>
          </p:cNvSpPr>
          <p:nvPr/>
        </p:nvSpPr>
        <p:spPr>
          <a:xfrm>
            <a:off x="449579" y="2383170"/>
            <a:ext cx="3251261" cy="85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naheim"/>
              <a:buChar char="●"/>
              <a:defRPr sz="18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 algn="r">
              <a:lnSpc>
                <a:spcPct val="100000"/>
              </a:lnSpc>
              <a:buFont typeface="Anaheim"/>
              <a:buNone/>
            </a:pPr>
            <a:r>
              <a:rPr lang="en-US" sz="1400" dirty="0">
                <a:solidFill>
                  <a:schemeClr val="lt1"/>
                </a:solidFill>
              </a:rPr>
              <a:t>A pezzo rilasciato all’interno della macchina e a robot uscito dal centro di lavoro il robot invia un segnale di chiusura porte</a:t>
            </a:r>
          </a:p>
        </p:txBody>
      </p:sp>
      <p:sp>
        <p:nvSpPr>
          <p:cNvPr id="20" name="Google Shape;1717;p89">
            <a:extLst>
              <a:ext uri="{FF2B5EF4-FFF2-40B4-BE49-F238E27FC236}">
                <a16:creationId xmlns:a16="http://schemas.microsoft.com/office/drawing/2014/main" id="{020B411E-9A57-4272-8FFF-6AB34F727629}"/>
              </a:ext>
            </a:extLst>
          </p:cNvPr>
          <p:cNvSpPr txBox="1">
            <a:spLocks/>
          </p:cNvSpPr>
          <p:nvPr/>
        </p:nvSpPr>
        <p:spPr>
          <a:xfrm>
            <a:off x="5506234" y="1778966"/>
            <a:ext cx="3333893" cy="85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naheim"/>
              <a:buChar char="●"/>
              <a:defRPr sz="18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>
              <a:lnSpc>
                <a:spcPct val="100000"/>
              </a:lnSpc>
              <a:buFont typeface="Anaheim"/>
              <a:buNone/>
            </a:pPr>
            <a:r>
              <a:rPr lang="en-US" sz="1400" dirty="0">
                <a:solidFill>
                  <a:schemeClr val="lt1"/>
                </a:solidFill>
              </a:rPr>
              <a:t>Il segnale si attiva quando il pezzo arriva in posizione fermando la movimentazione del conveyor e facendo partire il robot</a:t>
            </a:r>
          </a:p>
        </p:txBody>
      </p:sp>
      <p:sp>
        <p:nvSpPr>
          <p:cNvPr id="21" name="Google Shape;1727;p89">
            <a:extLst>
              <a:ext uri="{FF2B5EF4-FFF2-40B4-BE49-F238E27FC236}">
                <a16:creationId xmlns:a16="http://schemas.microsoft.com/office/drawing/2014/main" id="{9709CCEC-C272-47E0-A039-217DE0D03A75}"/>
              </a:ext>
            </a:extLst>
          </p:cNvPr>
          <p:cNvSpPr txBox="1">
            <a:spLocks/>
          </p:cNvSpPr>
          <p:nvPr/>
        </p:nvSpPr>
        <p:spPr>
          <a:xfrm>
            <a:off x="5502749" y="3135815"/>
            <a:ext cx="3248753" cy="6509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naheim"/>
              <a:buChar char="●"/>
              <a:defRPr sz="18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>
              <a:lnSpc>
                <a:spcPct val="100000"/>
              </a:lnSpc>
              <a:buFont typeface="Anaheim"/>
              <a:buNone/>
            </a:pPr>
            <a:r>
              <a:rPr lang="en-US" sz="1400" dirty="0">
                <a:solidFill>
                  <a:schemeClr val="lt1"/>
                </a:solidFill>
              </a:rPr>
              <a:t>Il sensore controlla che il pezzo sia stato </a:t>
            </a:r>
            <a:r>
              <a:rPr lang="en-US" sz="1400" dirty="0" err="1">
                <a:solidFill>
                  <a:schemeClr val="lt1"/>
                </a:solidFill>
              </a:rPr>
              <a:t>caricato</a:t>
            </a:r>
            <a:r>
              <a:rPr lang="en-US" sz="1400" dirty="0">
                <a:solidFill>
                  <a:schemeClr val="lt1"/>
                </a:solidFill>
              </a:rPr>
              <a:t> correttamente sul pallet </a:t>
            </a:r>
          </a:p>
        </p:txBody>
      </p:sp>
      <p:sp>
        <p:nvSpPr>
          <p:cNvPr id="23" name="Google Shape;1729;p89">
            <a:extLst>
              <a:ext uri="{FF2B5EF4-FFF2-40B4-BE49-F238E27FC236}">
                <a16:creationId xmlns:a16="http://schemas.microsoft.com/office/drawing/2014/main" id="{B6648F92-CE2C-455A-84EF-CADF4CC15F0C}"/>
              </a:ext>
            </a:extLst>
          </p:cNvPr>
          <p:cNvSpPr/>
          <p:nvPr/>
        </p:nvSpPr>
        <p:spPr>
          <a:xfrm>
            <a:off x="4520238" y="1600588"/>
            <a:ext cx="103500" cy="1035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" name="Google Shape;1722;p89">
            <a:extLst>
              <a:ext uri="{FF2B5EF4-FFF2-40B4-BE49-F238E27FC236}">
                <a16:creationId xmlns:a16="http://schemas.microsoft.com/office/drawing/2014/main" id="{5E5007CC-8B3D-4914-B7D8-0227E4EB3CD4}"/>
              </a:ext>
            </a:extLst>
          </p:cNvPr>
          <p:cNvSpPr/>
          <p:nvPr/>
        </p:nvSpPr>
        <p:spPr>
          <a:xfrm>
            <a:off x="4370989" y="1263452"/>
            <a:ext cx="441300" cy="441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lt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25" name="Google Shape;1730;p89">
            <a:extLst>
              <a:ext uri="{FF2B5EF4-FFF2-40B4-BE49-F238E27FC236}">
                <a16:creationId xmlns:a16="http://schemas.microsoft.com/office/drawing/2014/main" id="{D11AB75C-4456-49E3-B7A5-31A0BB6D9CD0}"/>
              </a:ext>
            </a:extLst>
          </p:cNvPr>
          <p:cNvSpPr/>
          <p:nvPr/>
        </p:nvSpPr>
        <p:spPr>
          <a:xfrm>
            <a:off x="4370989" y="1988839"/>
            <a:ext cx="441300" cy="441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lt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26" name="Google Shape;1731;p89">
            <a:extLst>
              <a:ext uri="{FF2B5EF4-FFF2-40B4-BE49-F238E27FC236}">
                <a16:creationId xmlns:a16="http://schemas.microsoft.com/office/drawing/2014/main" id="{A994E024-7734-453A-8360-EC131D1B2A7F}"/>
              </a:ext>
            </a:extLst>
          </p:cNvPr>
          <p:cNvSpPr/>
          <p:nvPr/>
        </p:nvSpPr>
        <p:spPr>
          <a:xfrm>
            <a:off x="4378577" y="2631866"/>
            <a:ext cx="441300" cy="441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lt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27" name="Google Shape;1732;p89">
            <a:extLst>
              <a:ext uri="{FF2B5EF4-FFF2-40B4-BE49-F238E27FC236}">
                <a16:creationId xmlns:a16="http://schemas.microsoft.com/office/drawing/2014/main" id="{E26C7439-2998-4749-9AEE-F739DD67F963}"/>
              </a:ext>
            </a:extLst>
          </p:cNvPr>
          <p:cNvSpPr/>
          <p:nvPr/>
        </p:nvSpPr>
        <p:spPr>
          <a:xfrm>
            <a:off x="4370989" y="3325556"/>
            <a:ext cx="441300" cy="441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lt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8" name="Google Shape;1723;p89">
            <a:extLst>
              <a:ext uri="{FF2B5EF4-FFF2-40B4-BE49-F238E27FC236}">
                <a16:creationId xmlns:a16="http://schemas.microsoft.com/office/drawing/2014/main" id="{DFED025C-74EE-4669-838A-60B2469DF5E7}"/>
              </a:ext>
            </a:extLst>
          </p:cNvPr>
          <p:cNvSpPr/>
          <p:nvPr/>
        </p:nvSpPr>
        <p:spPr>
          <a:xfrm>
            <a:off x="4370989" y="4037550"/>
            <a:ext cx="441300" cy="441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lt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73" name="Google Shape;1777;p89">
            <a:extLst>
              <a:ext uri="{FF2B5EF4-FFF2-40B4-BE49-F238E27FC236}">
                <a16:creationId xmlns:a16="http://schemas.microsoft.com/office/drawing/2014/main" id="{87CA3EAC-5CF8-449C-A27D-4E403BE4204B}"/>
              </a:ext>
            </a:extLst>
          </p:cNvPr>
          <p:cNvSpPr txBox="1">
            <a:spLocks/>
          </p:cNvSpPr>
          <p:nvPr/>
        </p:nvSpPr>
        <p:spPr>
          <a:xfrm>
            <a:off x="5453824" y="1350238"/>
            <a:ext cx="2141262" cy="3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naheim"/>
              <a:buChar char="●"/>
              <a:defRPr sz="18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>
              <a:lnSpc>
                <a:spcPct val="100000"/>
              </a:lnSpc>
              <a:buFont typeface="Anaheim"/>
              <a:buNone/>
            </a:pPr>
            <a:r>
              <a:rPr lang="it-IT" dirty="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rPr>
              <a:t>SIMULATION EVENTS</a:t>
            </a:r>
          </a:p>
        </p:txBody>
      </p:sp>
      <p:sp>
        <p:nvSpPr>
          <p:cNvPr id="74" name="Google Shape;1778;p89">
            <a:extLst>
              <a:ext uri="{FF2B5EF4-FFF2-40B4-BE49-F238E27FC236}">
                <a16:creationId xmlns:a16="http://schemas.microsoft.com/office/drawing/2014/main" id="{541C84F3-0AFD-4D2B-B694-FC7D415F79CD}"/>
              </a:ext>
            </a:extLst>
          </p:cNvPr>
          <p:cNvSpPr txBox="1">
            <a:spLocks/>
          </p:cNvSpPr>
          <p:nvPr/>
        </p:nvSpPr>
        <p:spPr>
          <a:xfrm>
            <a:off x="2025646" y="2039591"/>
            <a:ext cx="1614600" cy="3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naheim"/>
              <a:buChar char="●"/>
              <a:defRPr sz="18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 algn="r">
              <a:spcAft>
                <a:spcPts val="1600"/>
              </a:spcAft>
              <a:buFont typeface="Anaheim"/>
              <a:buNone/>
            </a:pPr>
            <a:r>
              <a:rPr lang="it-IT" dirty="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rPr>
              <a:t>FC NASTRO</a:t>
            </a:r>
          </a:p>
        </p:txBody>
      </p:sp>
      <p:sp>
        <p:nvSpPr>
          <p:cNvPr id="75" name="Google Shape;1779;p89">
            <a:extLst>
              <a:ext uri="{FF2B5EF4-FFF2-40B4-BE49-F238E27FC236}">
                <a16:creationId xmlns:a16="http://schemas.microsoft.com/office/drawing/2014/main" id="{CC17B0D7-9DFD-43BA-B4E8-581F7B969ACC}"/>
              </a:ext>
            </a:extLst>
          </p:cNvPr>
          <p:cNvSpPr txBox="1">
            <a:spLocks/>
          </p:cNvSpPr>
          <p:nvPr/>
        </p:nvSpPr>
        <p:spPr>
          <a:xfrm>
            <a:off x="5506234" y="2701466"/>
            <a:ext cx="1785300" cy="3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naheim"/>
              <a:buChar char="●"/>
              <a:defRPr sz="18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>
              <a:lnSpc>
                <a:spcPct val="100000"/>
              </a:lnSpc>
              <a:buFont typeface="Anaheim"/>
              <a:buNone/>
            </a:pPr>
            <a:r>
              <a:rPr lang="it-IT" dirty="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rPr>
              <a:t>CHIUSURA PORTE</a:t>
            </a:r>
          </a:p>
        </p:txBody>
      </p:sp>
      <p:sp>
        <p:nvSpPr>
          <p:cNvPr id="76" name="Google Shape;1780;p89">
            <a:extLst>
              <a:ext uri="{FF2B5EF4-FFF2-40B4-BE49-F238E27FC236}">
                <a16:creationId xmlns:a16="http://schemas.microsoft.com/office/drawing/2014/main" id="{EE20FC07-1D0A-4531-9D10-820F8DEE517A}"/>
              </a:ext>
            </a:extLst>
          </p:cNvPr>
          <p:cNvSpPr txBox="1">
            <a:spLocks/>
          </p:cNvSpPr>
          <p:nvPr/>
        </p:nvSpPr>
        <p:spPr>
          <a:xfrm>
            <a:off x="5569988" y="4104817"/>
            <a:ext cx="2345097" cy="3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naheim"/>
              <a:buChar char="●"/>
              <a:defRPr sz="18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>
              <a:lnSpc>
                <a:spcPct val="100000"/>
              </a:lnSpc>
              <a:buFont typeface="Anaheim"/>
              <a:buNone/>
            </a:pPr>
            <a:r>
              <a:rPr lang="it-IT" dirty="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rPr>
              <a:t>SENSORE ESC PALLET</a:t>
            </a:r>
          </a:p>
        </p:txBody>
      </p:sp>
      <p:sp>
        <p:nvSpPr>
          <p:cNvPr id="77" name="Google Shape;1781;p89">
            <a:extLst>
              <a:ext uri="{FF2B5EF4-FFF2-40B4-BE49-F238E27FC236}">
                <a16:creationId xmlns:a16="http://schemas.microsoft.com/office/drawing/2014/main" id="{942F9440-1D0C-4D7E-AAFD-D24475A054FF}"/>
              </a:ext>
            </a:extLst>
          </p:cNvPr>
          <p:cNvSpPr txBox="1">
            <a:spLocks/>
          </p:cNvSpPr>
          <p:nvPr/>
        </p:nvSpPr>
        <p:spPr>
          <a:xfrm>
            <a:off x="2022908" y="3310250"/>
            <a:ext cx="1614600" cy="3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naheim"/>
              <a:buChar char="●"/>
              <a:defRPr sz="18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 algn="r">
              <a:spcAft>
                <a:spcPts val="1600"/>
              </a:spcAft>
              <a:buFont typeface="Anaheim"/>
              <a:buNone/>
            </a:pPr>
            <a:r>
              <a:rPr lang="it-IT" dirty="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rPr>
              <a:t>SENSORE PALLET</a:t>
            </a:r>
          </a:p>
        </p:txBody>
      </p:sp>
      <p:sp>
        <p:nvSpPr>
          <p:cNvPr id="93" name="CasellaDiTesto 92">
            <a:extLst>
              <a:ext uri="{FF2B5EF4-FFF2-40B4-BE49-F238E27FC236}">
                <a16:creationId xmlns:a16="http://schemas.microsoft.com/office/drawing/2014/main" id="{AA8E2845-B6BD-46D9-8031-454FB7299C01}"/>
              </a:ext>
            </a:extLst>
          </p:cNvPr>
          <p:cNvSpPr txBox="1"/>
          <p:nvPr/>
        </p:nvSpPr>
        <p:spPr>
          <a:xfrm>
            <a:off x="4460834" y="1325683"/>
            <a:ext cx="261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800" dirty="0">
                <a:solidFill>
                  <a:srgbClr val="FFFFFF"/>
                </a:solidFill>
                <a:latin typeface="Anton" panose="020B0604020202020204" charset="0"/>
              </a:rPr>
              <a:t>1</a:t>
            </a:r>
          </a:p>
        </p:txBody>
      </p:sp>
      <p:sp>
        <p:nvSpPr>
          <p:cNvPr id="94" name="CasellaDiTesto 93">
            <a:extLst>
              <a:ext uri="{FF2B5EF4-FFF2-40B4-BE49-F238E27FC236}">
                <a16:creationId xmlns:a16="http://schemas.microsoft.com/office/drawing/2014/main" id="{3E078338-EF10-4105-BE30-981636B35610}"/>
              </a:ext>
            </a:extLst>
          </p:cNvPr>
          <p:cNvSpPr txBox="1"/>
          <p:nvPr/>
        </p:nvSpPr>
        <p:spPr>
          <a:xfrm>
            <a:off x="4450686" y="2041922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800" dirty="0">
                <a:solidFill>
                  <a:srgbClr val="FFFFFF"/>
                </a:solidFill>
                <a:latin typeface="Anton" panose="020B0604020202020204" charset="0"/>
              </a:rPr>
              <a:t>2</a:t>
            </a:r>
          </a:p>
        </p:txBody>
      </p:sp>
      <p:sp>
        <p:nvSpPr>
          <p:cNvPr id="95" name="CasellaDiTesto 94">
            <a:extLst>
              <a:ext uri="{FF2B5EF4-FFF2-40B4-BE49-F238E27FC236}">
                <a16:creationId xmlns:a16="http://schemas.microsoft.com/office/drawing/2014/main" id="{554342C0-DAF2-4C3B-9184-4C876EAC28F1}"/>
              </a:ext>
            </a:extLst>
          </p:cNvPr>
          <p:cNvSpPr txBox="1"/>
          <p:nvPr/>
        </p:nvSpPr>
        <p:spPr>
          <a:xfrm>
            <a:off x="4442399" y="2691205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800" dirty="0">
                <a:solidFill>
                  <a:srgbClr val="FFFFFF"/>
                </a:solidFill>
                <a:latin typeface="Anton" panose="020B0604020202020204" charset="0"/>
              </a:rPr>
              <a:t>3</a:t>
            </a:r>
          </a:p>
        </p:txBody>
      </p:sp>
      <p:sp>
        <p:nvSpPr>
          <p:cNvPr id="96" name="CasellaDiTesto 95">
            <a:extLst>
              <a:ext uri="{FF2B5EF4-FFF2-40B4-BE49-F238E27FC236}">
                <a16:creationId xmlns:a16="http://schemas.microsoft.com/office/drawing/2014/main" id="{6BF2DFC6-3387-4979-BAB1-B34EFD2972BC}"/>
              </a:ext>
            </a:extLst>
          </p:cNvPr>
          <p:cNvSpPr txBox="1"/>
          <p:nvPr/>
        </p:nvSpPr>
        <p:spPr>
          <a:xfrm>
            <a:off x="4442399" y="3372637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800" dirty="0">
                <a:solidFill>
                  <a:srgbClr val="FFFFFF"/>
                </a:solidFill>
                <a:latin typeface="Anton" panose="020B0604020202020204" charset="0"/>
              </a:rPr>
              <a:t>4</a:t>
            </a:r>
          </a:p>
        </p:txBody>
      </p:sp>
      <p:sp>
        <p:nvSpPr>
          <p:cNvPr id="97" name="CasellaDiTesto 96">
            <a:extLst>
              <a:ext uri="{FF2B5EF4-FFF2-40B4-BE49-F238E27FC236}">
                <a16:creationId xmlns:a16="http://schemas.microsoft.com/office/drawing/2014/main" id="{9E59BD99-10C1-446D-940D-812856B52797}"/>
              </a:ext>
            </a:extLst>
          </p:cNvPr>
          <p:cNvSpPr txBox="1"/>
          <p:nvPr/>
        </p:nvSpPr>
        <p:spPr>
          <a:xfrm>
            <a:off x="4435686" y="4081727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800" dirty="0">
                <a:solidFill>
                  <a:srgbClr val="FFFFFF"/>
                </a:solidFill>
                <a:latin typeface="Anton" panose="020B0604020202020204" charset="0"/>
              </a:rPr>
              <a:t>5</a:t>
            </a:r>
          </a:p>
        </p:txBody>
      </p:sp>
      <p:cxnSp>
        <p:nvCxnSpPr>
          <p:cNvPr id="101" name="Connettore 2 100">
            <a:extLst>
              <a:ext uri="{FF2B5EF4-FFF2-40B4-BE49-F238E27FC236}">
                <a16:creationId xmlns:a16="http://schemas.microsoft.com/office/drawing/2014/main" id="{0F5E54BD-FC99-4274-B0CB-8E330A20DAF2}"/>
              </a:ext>
            </a:extLst>
          </p:cNvPr>
          <p:cNvCxnSpPr/>
          <p:nvPr/>
        </p:nvCxnSpPr>
        <p:spPr>
          <a:xfrm>
            <a:off x="4599227" y="892308"/>
            <a:ext cx="0" cy="3442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2" name="Connettore 2 101">
            <a:extLst>
              <a:ext uri="{FF2B5EF4-FFF2-40B4-BE49-F238E27FC236}">
                <a16:creationId xmlns:a16="http://schemas.microsoft.com/office/drawing/2014/main" id="{3BBA638A-CE42-43BA-A82E-66FB8F58AC2A}"/>
              </a:ext>
            </a:extLst>
          </p:cNvPr>
          <p:cNvCxnSpPr>
            <a:cxnSpLocks/>
          </p:cNvCxnSpPr>
          <p:nvPr/>
        </p:nvCxnSpPr>
        <p:spPr>
          <a:xfrm>
            <a:off x="4589258" y="4701094"/>
            <a:ext cx="4518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6" name="Connettore diritto 105">
            <a:extLst>
              <a:ext uri="{FF2B5EF4-FFF2-40B4-BE49-F238E27FC236}">
                <a16:creationId xmlns:a16="http://schemas.microsoft.com/office/drawing/2014/main" id="{1A9BED68-E9BC-48C6-9710-3BAE32B19F45}"/>
              </a:ext>
            </a:extLst>
          </p:cNvPr>
          <p:cNvCxnSpPr>
            <a:cxnSpLocks/>
            <a:endCxn id="38" idx="2"/>
          </p:cNvCxnSpPr>
          <p:nvPr/>
        </p:nvCxnSpPr>
        <p:spPr>
          <a:xfrm flipV="1">
            <a:off x="4591639" y="4478850"/>
            <a:ext cx="0" cy="222244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0" name="Connettore diritto 109">
            <a:extLst>
              <a:ext uri="{FF2B5EF4-FFF2-40B4-BE49-F238E27FC236}">
                <a16:creationId xmlns:a16="http://schemas.microsoft.com/office/drawing/2014/main" id="{E19EC80D-D4EA-490F-B31F-976F88A63FE4}"/>
              </a:ext>
            </a:extLst>
          </p:cNvPr>
          <p:cNvCxnSpPr/>
          <p:nvPr/>
        </p:nvCxnSpPr>
        <p:spPr>
          <a:xfrm flipV="1">
            <a:off x="5041106" y="892308"/>
            <a:ext cx="0" cy="3808786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2" name="Connettore diritto 111">
            <a:extLst>
              <a:ext uri="{FF2B5EF4-FFF2-40B4-BE49-F238E27FC236}">
                <a16:creationId xmlns:a16="http://schemas.microsoft.com/office/drawing/2014/main" id="{6831E42E-4D17-41D4-AF0B-02429E37B776}"/>
              </a:ext>
            </a:extLst>
          </p:cNvPr>
          <p:cNvCxnSpPr>
            <a:cxnSpLocks/>
          </p:cNvCxnSpPr>
          <p:nvPr/>
        </p:nvCxnSpPr>
        <p:spPr>
          <a:xfrm>
            <a:off x="4591639" y="892308"/>
            <a:ext cx="451848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49195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olo 9">
            <a:extLst>
              <a:ext uri="{FF2B5EF4-FFF2-40B4-BE49-F238E27FC236}">
                <a16:creationId xmlns:a16="http://schemas.microsoft.com/office/drawing/2014/main" id="{EF10D849-5856-42CF-8278-29607B171E36}"/>
              </a:ext>
            </a:extLst>
          </p:cNvPr>
          <p:cNvSpPr>
            <a:spLocks noGrp="1"/>
          </p:cNvSpPr>
          <p:nvPr>
            <p:ph type="ctrTitle" idx="8"/>
          </p:nvPr>
        </p:nvSpPr>
        <p:spPr/>
        <p:txBody>
          <a:bodyPr/>
          <a:lstStyle/>
          <a:p>
            <a:r>
              <a:rPr lang="it-IT" dirty="0"/>
              <a:t>PATH</a:t>
            </a:r>
          </a:p>
        </p:txBody>
      </p:sp>
      <p:pic>
        <p:nvPicPr>
          <p:cNvPr id="12" name="Immagine 11" descr="Immagine che contiene testo, LEGO, giocattolo&#10;&#10;Descrizione generata automaticamente">
            <a:extLst>
              <a:ext uri="{FF2B5EF4-FFF2-40B4-BE49-F238E27FC236}">
                <a16:creationId xmlns:a16="http://schemas.microsoft.com/office/drawing/2014/main" id="{6CA9802A-09E4-49D4-96B8-52491F1C9C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959" r="6904"/>
          <a:stretch/>
        </p:blipFill>
        <p:spPr>
          <a:xfrm>
            <a:off x="454644" y="1695450"/>
            <a:ext cx="3903689" cy="2310270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FFC70793-B1B3-4395-BF6B-DBE24ACFDF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497"/>
          <a:stretch/>
        </p:blipFill>
        <p:spPr>
          <a:xfrm>
            <a:off x="4785669" y="1695450"/>
            <a:ext cx="3753777" cy="2310270"/>
          </a:xfrm>
          <a:prstGeom prst="rect">
            <a:avLst/>
          </a:prstGeom>
        </p:spPr>
      </p:pic>
      <p:sp>
        <p:nvSpPr>
          <p:cNvPr id="15" name="Titolo 13">
            <a:extLst>
              <a:ext uri="{FF2B5EF4-FFF2-40B4-BE49-F238E27FC236}">
                <a16:creationId xmlns:a16="http://schemas.microsoft.com/office/drawing/2014/main" id="{7E4C6FE0-3A3B-403D-890A-9A6065C1AB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644" y="1137780"/>
            <a:ext cx="2479200" cy="432000"/>
          </a:xfrm>
        </p:spPr>
        <p:txBody>
          <a:bodyPr/>
          <a:lstStyle/>
          <a:p>
            <a:pPr algn="l"/>
            <a:r>
              <a:rPr lang="it-IT" dirty="0"/>
              <a:t>PEZZO XSR 202</a:t>
            </a:r>
          </a:p>
        </p:txBody>
      </p:sp>
      <p:sp>
        <p:nvSpPr>
          <p:cNvPr id="16" name="Titolo 13">
            <a:extLst>
              <a:ext uri="{FF2B5EF4-FFF2-40B4-BE49-F238E27FC236}">
                <a16:creationId xmlns:a16="http://schemas.microsoft.com/office/drawing/2014/main" id="{BE4080C8-D2C5-49CD-AFE8-D2ABF69D2FBD}"/>
              </a:ext>
            </a:extLst>
          </p:cNvPr>
          <p:cNvSpPr txBox="1">
            <a:spLocks/>
          </p:cNvSpPr>
          <p:nvPr/>
        </p:nvSpPr>
        <p:spPr>
          <a:xfrm>
            <a:off x="4785669" y="1166123"/>
            <a:ext cx="2479200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1800" b="0" i="0" u="none" strike="noStrike" cap="none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pPr algn="l"/>
            <a:r>
              <a:rPr lang="it-IT" dirty="0"/>
              <a:t>PEZZO XSR 201</a:t>
            </a:r>
          </a:p>
        </p:txBody>
      </p:sp>
      <p:sp>
        <p:nvSpPr>
          <p:cNvPr id="17" name="Google Shape;490;p47">
            <a:extLst>
              <a:ext uri="{FF2B5EF4-FFF2-40B4-BE49-F238E27FC236}">
                <a16:creationId xmlns:a16="http://schemas.microsoft.com/office/drawing/2014/main" id="{FAC9FA4A-404B-464E-B777-7A44A719FC3A}"/>
              </a:ext>
            </a:extLst>
          </p:cNvPr>
          <p:cNvSpPr txBox="1">
            <a:spLocks/>
          </p:cNvSpPr>
          <p:nvPr/>
        </p:nvSpPr>
        <p:spPr>
          <a:xfrm>
            <a:off x="224162" y="4734983"/>
            <a:ext cx="2431772" cy="33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it-IT" sz="1200" dirty="0"/>
              <a:t>Milanesi - Mirandola</a:t>
            </a:r>
          </a:p>
        </p:txBody>
      </p:sp>
    </p:spTree>
    <p:extLst>
      <p:ext uri="{BB962C8B-B14F-4D97-AF65-F5344CB8AC3E}">
        <p14:creationId xmlns:p14="http://schemas.microsoft.com/office/powerpoint/2010/main" val="8037215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50"/>
          <p:cNvSpPr txBox="1">
            <a:spLocks noGrp="1"/>
          </p:cNvSpPr>
          <p:nvPr>
            <p:ph type="ctrTitle"/>
          </p:nvPr>
        </p:nvSpPr>
        <p:spPr>
          <a:xfrm>
            <a:off x="1410611" y="490996"/>
            <a:ext cx="63228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TEMPI E </a:t>
            </a:r>
            <a:r>
              <a:rPr lang="en" dirty="0">
                <a:solidFill>
                  <a:schemeClr val="dk2"/>
                </a:solidFill>
              </a:rPr>
              <a:t>RITMI PRODUTTIVI</a:t>
            </a:r>
            <a:endParaRPr dirty="0"/>
          </a:p>
        </p:txBody>
      </p:sp>
      <p:sp>
        <p:nvSpPr>
          <p:cNvPr id="536" name="Google Shape;536;p50"/>
          <p:cNvSpPr txBox="1">
            <a:spLocks noGrp="1"/>
          </p:cNvSpPr>
          <p:nvPr>
            <p:ph type="subTitle" idx="1"/>
          </p:nvPr>
        </p:nvSpPr>
        <p:spPr>
          <a:xfrm>
            <a:off x="893998" y="3868222"/>
            <a:ext cx="1483800" cy="75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Ritmo attività produttiva</a:t>
            </a:r>
            <a:endParaRPr dirty="0"/>
          </a:p>
        </p:txBody>
      </p:sp>
      <p:sp>
        <p:nvSpPr>
          <p:cNvPr id="537" name="Google Shape;537;p50"/>
          <p:cNvSpPr txBox="1">
            <a:spLocks noGrp="1"/>
          </p:cNvSpPr>
          <p:nvPr>
            <p:ph type="subTitle" idx="2"/>
          </p:nvPr>
        </p:nvSpPr>
        <p:spPr>
          <a:xfrm>
            <a:off x="5667368" y="3868222"/>
            <a:ext cx="2920686" cy="6171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</a:pPr>
            <a:r>
              <a:rPr lang="it-IT" dirty="0"/>
              <a:t>Somma dei tempi di attesa, tempi di giacenza e tempi di trasporto</a:t>
            </a:r>
            <a:endParaRPr dirty="0"/>
          </a:p>
        </p:txBody>
      </p:sp>
      <p:sp>
        <p:nvSpPr>
          <p:cNvPr id="539" name="Google Shape;539;p50"/>
          <p:cNvSpPr txBox="1">
            <a:spLocks noGrp="1"/>
          </p:cNvSpPr>
          <p:nvPr>
            <p:ph type="subTitle" idx="4"/>
          </p:nvPr>
        </p:nvSpPr>
        <p:spPr>
          <a:xfrm>
            <a:off x="3337269" y="3868222"/>
            <a:ext cx="1949555" cy="75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</a:pPr>
            <a:r>
              <a:rPr lang="it-IT" dirty="0"/>
              <a:t>Tempo che trascorre tra l’inizio e la fine di una lavorazione</a:t>
            </a:r>
            <a:endParaRPr dirty="0"/>
          </a:p>
        </p:txBody>
      </p:sp>
      <p:sp>
        <p:nvSpPr>
          <p:cNvPr id="542" name="Google Shape;542;p50"/>
          <p:cNvSpPr txBox="1">
            <a:spLocks noGrp="1"/>
          </p:cNvSpPr>
          <p:nvPr>
            <p:ph type="title" idx="7"/>
          </p:nvPr>
        </p:nvSpPr>
        <p:spPr>
          <a:xfrm>
            <a:off x="3337269" y="1640523"/>
            <a:ext cx="14814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4"/>
                </a:solidFill>
              </a:rPr>
              <a:t>56 s</a:t>
            </a:r>
            <a:endParaRPr dirty="0">
              <a:solidFill>
                <a:schemeClr val="accent4"/>
              </a:solidFill>
            </a:endParaRPr>
          </a:p>
        </p:txBody>
      </p:sp>
      <p:sp>
        <p:nvSpPr>
          <p:cNvPr id="543" name="Google Shape;543;p50"/>
          <p:cNvSpPr txBox="1">
            <a:spLocks noGrp="1"/>
          </p:cNvSpPr>
          <p:nvPr>
            <p:ph type="title" idx="8"/>
          </p:nvPr>
        </p:nvSpPr>
        <p:spPr>
          <a:xfrm>
            <a:off x="808348" y="1640523"/>
            <a:ext cx="16551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5">
                    <a:lumMod val="75000"/>
                  </a:schemeClr>
                </a:solidFill>
              </a:rPr>
              <a:t>60 s / pezzo</a:t>
            </a:r>
            <a:endParaRPr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8" name="Google Shape;790;p64">
            <a:extLst>
              <a:ext uri="{FF2B5EF4-FFF2-40B4-BE49-F238E27FC236}">
                <a16:creationId xmlns:a16="http://schemas.microsoft.com/office/drawing/2014/main" id="{86660F41-28C3-46BA-89A2-B516E0264FA5}"/>
              </a:ext>
            </a:extLst>
          </p:cNvPr>
          <p:cNvSpPr txBox="1"/>
          <p:nvPr/>
        </p:nvSpPr>
        <p:spPr>
          <a:xfrm>
            <a:off x="5871597" y="1197020"/>
            <a:ext cx="2377828" cy="35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bg2">
                    <a:lumMod val="60000"/>
                    <a:lumOff val="40000"/>
                  </a:schemeClr>
                </a:solidFill>
                <a:latin typeface="Anton"/>
                <a:ea typeface="Anton"/>
                <a:cs typeface="Anton"/>
                <a:sym typeface="Anton"/>
              </a:rPr>
              <a:t>TEMPO DI TRANSITO</a:t>
            </a:r>
            <a:endParaRPr sz="1800" dirty="0">
              <a:solidFill>
                <a:schemeClr val="bg2">
                  <a:lumMod val="60000"/>
                  <a:lumOff val="40000"/>
                </a:schemeClr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29" name="Google Shape;790;p64">
            <a:extLst>
              <a:ext uri="{FF2B5EF4-FFF2-40B4-BE49-F238E27FC236}">
                <a16:creationId xmlns:a16="http://schemas.microsoft.com/office/drawing/2014/main" id="{614AE685-9575-42D3-88FB-5404DD75C792}"/>
              </a:ext>
            </a:extLst>
          </p:cNvPr>
          <p:cNvSpPr txBox="1"/>
          <p:nvPr/>
        </p:nvSpPr>
        <p:spPr>
          <a:xfrm>
            <a:off x="808348" y="1182736"/>
            <a:ext cx="1655100" cy="35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accent5">
                    <a:lumMod val="75000"/>
                  </a:schemeClr>
                </a:solidFill>
                <a:latin typeface="Anton"/>
                <a:ea typeface="Anton"/>
                <a:cs typeface="Anton"/>
                <a:sym typeface="Anton"/>
              </a:rPr>
              <a:t>TACKT TIME</a:t>
            </a:r>
            <a:endParaRPr sz="1800" dirty="0">
              <a:solidFill>
                <a:schemeClr val="accent5">
                  <a:lumMod val="75000"/>
                </a:schemeClr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14" name="Google Shape;790;p64">
            <a:extLst>
              <a:ext uri="{FF2B5EF4-FFF2-40B4-BE49-F238E27FC236}">
                <a16:creationId xmlns:a16="http://schemas.microsoft.com/office/drawing/2014/main" id="{3E94F305-9B68-4D2B-A258-E02D373A6824}"/>
              </a:ext>
            </a:extLst>
          </p:cNvPr>
          <p:cNvSpPr txBox="1"/>
          <p:nvPr/>
        </p:nvSpPr>
        <p:spPr>
          <a:xfrm>
            <a:off x="3250419" y="1196585"/>
            <a:ext cx="1655100" cy="35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accent5">
                    <a:lumMod val="50000"/>
                  </a:schemeClr>
                </a:solidFill>
                <a:latin typeface="Anton"/>
                <a:ea typeface="Anton"/>
                <a:cs typeface="Anton"/>
                <a:sym typeface="Anton"/>
              </a:rPr>
              <a:t>TEMPO CICLO</a:t>
            </a:r>
            <a:endParaRPr sz="1800" dirty="0">
              <a:solidFill>
                <a:schemeClr val="accent5">
                  <a:lumMod val="50000"/>
                </a:schemeClr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15" name="Google Shape;490;p47">
            <a:extLst>
              <a:ext uri="{FF2B5EF4-FFF2-40B4-BE49-F238E27FC236}">
                <a16:creationId xmlns:a16="http://schemas.microsoft.com/office/drawing/2014/main" id="{E86FA363-52AA-4709-9AFC-594C00BA5F0C}"/>
              </a:ext>
            </a:extLst>
          </p:cNvPr>
          <p:cNvSpPr txBox="1">
            <a:spLocks/>
          </p:cNvSpPr>
          <p:nvPr/>
        </p:nvSpPr>
        <p:spPr>
          <a:xfrm>
            <a:off x="224162" y="4734983"/>
            <a:ext cx="2431772" cy="33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it-IT" sz="1200" dirty="0"/>
              <a:t>Milanesi - Mirandola</a:t>
            </a:r>
          </a:p>
        </p:txBody>
      </p:sp>
      <p:graphicFrame>
        <p:nvGraphicFramePr>
          <p:cNvPr id="22" name="Google Shape;775;p63">
            <a:extLst>
              <a:ext uri="{FF2B5EF4-FFF2-40B4-BE49-F238E27FC236}">
                <a16:creationId xmlns:a16="http://schemas.microsoft.com/office/drawing/2014/main" id="{A53E598D-E8CF-4C4F-AD5D-195AF8A4646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55263853"/>
              </p:ext>
            </p:extLst>
          </p:nvPr>
        </p:nvGraphicFramePr>
        <p:xfrm>
          <a:off x="5871597" y="2360196"/>
          <a:ext cx="2716457" cy="1287106"/>
        </p:xfrm>
        <a:graphic>
          <a:graphicData uri="http://schemas.openxmlformats.org/drawingml/2006/table">
            <a:tbl>
              <a:tblPr>
                <a:noFill/>
                <a:tableStyleId>{C2DE3E5A-591D-48A9-AAD8-28837D8D4535}</a:tableStyleId>
              </a:tblPr>
              <a:tblGrid>
                <a:gridCol w="19107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56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873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dirty="0">
                          <a:solidFill>
                            <a:schemeClr val="accent3"/>
                          </a:solidFill>
                          <a:latin typeface="Anton"/>
                          <a:ea typeface="Anton"/>
                          <a:cs typeface="Anton"/>
                          <a:sym typeface="Anton"/>
                        </a:rPr>
                        <a:t>CONVEYOR</a:t>
                      </a:r>
                      <a:endParaRPr sz="1400" dirty="0">
                        <a:solidFill>
                          <a:schemeClr val="accent3"/>
                        </a:solidFill>
                        <a:latin typeface="Anton"/>
                        <a:ea typeface="Anton"/>
                        <a:cs typeface="Anton"/>
                        <a:sym typeface="Anton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lt1"/>
                          </a:solidFill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4 s</a:t>
                      </a:r>
                      <a:endParaRPr dirty="0">
                        <a:solidFill>
                          <a:schemeClr val="lt1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912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dirty="0">
                          <a:solidFill>
                            <a:schemeClr val="accent3"/>
                          </a:solidFill>
                          <a:latin typeface="Anton"/>
                          <a:ea typeface="Anton"/>
                          <a:cs typeface="Anton"/>
                          <a:sym typeface="Anton"/>
                        </a:rPr>
                        <a:t>LAVORAZIONE MACCHINA</a:t>
                      </a:r>
                      <a:endParaRPr sz="1400" dirty="0">
                        <a:solidFill>
                          <a:schemeClr val="accent3"/>
                        </a:solidFill>
                        <a:latin typeface="Anton"/>
                        <a:ea typeface="Anton"/>
                        <a:cs typeface="Anton"/>
                        <a:sym typeface="Anton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lt1"/>
                          </a:solidFill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45 s</a:t>
                      </a:r>
                      <a:endParaRPr dirty="0">
                        <a:solidFill>
                          <a:schemeClr val="lt1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468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dirty="0">
                          <a:solidFill>
                            <a:schemeClr val="accent3"/>
                          </a:solidFill>
                          <a:latin typeface="Anton"/>
                          <a:ea typeface="Anton"/>
                          <a:cs typeface="Anton"/>
                          <a:sym typeface="Anton"/>
                        </a:rPr>
                        <a:t>USCITA PEZZO PALLET</a:t>
                      </a:r>
                      <a:endParaRPr sz="1400" dirty="0">
                        <a:solidFill>
                          <a:schemeClr val="accent3"/>
                        </a:solidFill>
                        <a:latin typeface="Anton"/>
                        <a:ea typeface="Anton"/>
                        <a:cs typeface="Anton"/>
                        <a:sym typeface="Anton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lt1"/>
                          </a:solidFill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2 s</a:t>
                      </a:r>
                      <a:endParaRPr dirty="0">
                        <a:solidFill>
                          <a:schemeClr val="lt1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2" name="Google Shape;542;p50">
            <a:extLst>
              <a:ext uri="{FF2B5EF4-FFF2-40B4-BE49-F238E27FC236}">
                <a16:creationId xmlns:a16="http://schemas.microsoft.com/office/drawing/2014/main" id="{D61755BB-48B5-434D-8839-AD4B05E4CE18}"/>
              </a:ext>
            </a:extLst>
          </p:cNvPr>
          <p:cNvSpPr txBox="1">
            <a:spLocks/>
          </p:cNvSpPr>
          <p:nvPr/>
        </p:nvSpPr>
        <p:spPr>
          <a:xfrm>
            <a:off x="6319811" y="1640523"/>
            <a:ext cx="14814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nton"/>
              <a:buNone/>
              <a:defRPr sz="2000" b="0" i="0" u="none" strike="noStrike" cap="none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360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360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360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360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360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360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360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360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rPr lang="en" dirty="0">
                <a:solidFill>
                  <a:schemeClr val="bg2">
                    <a:lumMod val="60000"/>
                    <a:lumOff val="40000"/>
                  </a:schemeClr>
                </a:solidFill>
              </a:rPr>
              <a:t>51 s</a:t>
            </a:r>
          </a:p>
        </p:txBody>
      </p:sp>
      <p:graphicFrame>
        <p:nvGraphicFramePr>
          <p:cNvPr id="33" name="Google Shape;775;p63">
            <a:extLst>
              <a:ext uri="{FF2B5EF4-FFF2-40B4-BE49-F238E27FC236}">
                <a16:creationId xmlns:a16="http://schemas.microsoft.com/office/drawing/2014/main" id="{CAE1F370-0756-4E1A-B066-90A0F82ADA7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78399558"/>
              </p:ext>
            </p:extLst>
          </p:nvPr>
        </p:nvGraphicFramePr>
        <p:xfrm>
          <a:off x="3205729" y="2322171"/>
          <a:ext cx="2290182" cy="1362661"/>
        </p:xfrm>
        <a:graphic>
          <a:graphicData uri="http://schemas.openxmlformats.org/drawingml/2006/table">
            <a:tbl>
              <a:tblPr>
                <a:noFill/>
                <a:tableStyleId>{C2DE3E5A-591D-48A9-AAD8-28837D8D4535}</a:tableStyleId>
              </a:tblPr>
              <a:tblGrid>
                <a:gridCol w="16109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92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5538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dirty="0">
                          <a:solidFill>
                            <a:schemeClr val="accent3"/>
                          </a:solidFill>
                          <a:latin typeface="Anton"/>
                          <a:ea typeface="Anton"/>
                          <a:cs typeface="Anton"/>
                          <a:sym typeface="Anton"/>
                        </a:rPr>
                        <a:t>CONVEYOR - MACCHINA</a:t>
                      </a:r>
                      <a:endParaRPr sz="1400" dirty="0">
                        <a:solidFill>
                          <a:schemeClr val="accent3"/>
                        </a:solidFill>
                        <a:latin typeface="Anton"/>
                        <a:ea typeface="Anton"/>
                        <a:cs typeface="Anton"/>
                        <a:sym typeface="Anton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lt1"/>
                          </a:solidFill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1,8 s</a:t>
                      </a:r>
                      <a:endParaRPr dirty="0">
                        <a:solidFill>
                          <a:schemeClr val="lt1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0728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dirty="0">
                          <a:solidFill>
                            <a:schemeClr val="accent3"/>
                          </a:solidFill>
                          <a:latin typeface="Anton"/>
                          <a:ea typeface="Anton"/>
                          <a:cs typeface="Anton"/>
                          <a:sym typeface="Anton"/>
                        </a:rPr>
                        <a:t>MACCHINA  -    PALLET</a:t>
                      </a:r>
                      <a:endParaRPr sz="1400" dirty="0">
                        <a:solidFill>
                          <a:schemeClr val="accent3"/>
                        </a:solidFill>
                        <a:latin typeface="Anton"/>
                        <a:ea typeface="Anton"/>
                        <a:cs typeface="Anton"/>
                        <a:sym typeface="Anton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lt1"/>
                          </a:solidFill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2,5 s</a:t>
                      </a:r>
                      <a:endParaRPr dirty="0">
                        <a:solidFill>
                          <a:schemeClr val="lt1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4" name="Google Shape;536;p50">
            <a:extLst>
              <a:ext uri="{FF2B5EF4-FFF2-40B4-BE49-F238E27FC236}">
                <a16:creationId xmlns:a16="http://schemas.microsoft.com/office/drawing/2014/main" id="{5074B6FD-6A31-4A43-8455-C21542A05563}"/>
              </a:ext>
            </a:extLst>
          </p:cNvPr>
          <p:cNvSpPr txBox="1">
            <a:spLocks/>
          </p:cNvSpPr>
          <p:nvPr/>
        </p:nvSpPr>
        <p:spPr>
          <a:xfrm>
            <a:off x="808348" y="2535020"/>
            <a:ext cx="1655100" cy="936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it-IT" sz="1800" b="1" dirty="0"/>
              <a:t>8 h/turno</a:t>
            </a:r>
          </a:p>
          <a:p>
            <a:pPr marL="0" indent="0">
              <a:spcAft>
                <a:spcPts val="1600"/>
              </a:spcAft>
            </a:pPr>
            <a:r>
              <a:rPr lang="it-IT" sz="1800" b="1" dirty="0"/>
              <a:t>480 pezzi turno</a:t>
            </a:r>
          </a:p>
          <a:p>
            <a:pPr marL="0" indent="0">
              <a:spcAft>
                <a:spcPts val="1600"/>
              </a:spcAft>
            </a:pPr>
            <a:endParaRPr lang="it-IT" sz="1800" b="1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2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2" name="Google Shape;2682;p110"/>
          <p:cNvSpPr txBox="1">
            <a:spLocks noGrp="1"/>
          </p:cNvSpPr>
          <p:nvPr>
            <p:ph type="title" idx="4294967295"/>
          </p:nvPr>
        </p:nvSpPr>
        <p:spPr>
          <a:xfrm>
            <a:off x="1048350" y="1649315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dirty="0">
                <a:solidFill>
                  <a:srgbClr val="FFFFFF"/>
                </a:solidFill>
                <a:latin typeface="Anton" panose="020B0604020202020204" charset="0"/>
                <a:ea typeface="Arial"/>
                <a:cs typeface="Arial"/>
                <a:sym typeface="Arial"/>
              </a:rPr>
              <a:t>LABORATORIO CAD</a:t>
            </a:r>
            <a:endParaRPr dirty="0">
              <a:solidFill>
                <a:srgbClr val="FFFFFF"/>
              </a:solidFill>
              <a:latin typeface="Anton" panose="020B0604020202020204" charset="0"/>
              <a:ea typeface="Arial"/>
              <a:cs typeface="Arial"/>
              <a:sym typeface="Arial"/>
            </a:endParaRPr>
          </a:p>
        </p:txBody>
      </p:sp>
      <p:sp>
        <p:nvSpPr>
          <p:cNvPr id="2683" name="Google Shape;2683;p110"/>
          <p:cNvSpPr txBox="1">
            <a:spLocks noGrp="1"/>
          </p:cNvSpPr>
          <p:nvPr>
            <p:ph type="body" idx="4294967295"/>
          </p:nvPr>
        </p:nvSpPr>
        <p:spPr>
          <a:xfrm>
            <a:off x="1090310" y="2284012"/>
            <a:ext cx="6963380" cy="72777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buNone/>
            </a:pPr>
            <a:r>
              <a:rPr lang="it-IT" sz="1400" dirty="0">
                <a:solidFill>
                  <a:srgbClr val="FFFFFF"/>
                </a:solidFill>
                <a:latin typeface="Anaheim" panose="020B0604020202020204" charset="0"/>
                <a:ea typeface="Arial"/>
                <a:cs typeface="Arial"/>
                <a:sym typeface="Arial"/>
              </a:rPr>
              <a:t>Automazione di un processo di lavorazione meccanica di due particolari automotive. Progettazione di un’isola robotizzata tramite il software ABB Robot Studio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rgbClr val="435D74"/>
              </a:solidFill>
              <a:latin typeface="Anaheim" panose="020B0604020202020204" charset="0"/>
              <a:ea typeface="Arial"/>
              <a:cs typeface="Arial"/>
              <a:sym typeface="Arial"/>
            </a:endParaRPr>
          </a:p>
        </p:txBody>
      </p:sp>
      <p:sp>
        <p:nvSpPr>
          <p:cNvPr id="2684" name="Google Shape;2684;p110"/>
          <p:cNvSpPr txBox="1">
            <a:spLocks noGrp="1"/>
          </p:cNvSpPr>
          <p:nvPr>
            <p:ph type="body" idx="4294967295"/>
          </p:nvPr>
        </p:nvSpPr>
        <p:spPr>
          <a:xfrm>
            <a:off x="1090310" y="3051669"/>
            <a:ext cx="7047300" cy="63246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FFFFFF"/>
                </a:solidFill>
                <a:latin typeface="Anaheim" panose="020B0604020202020204" charset="0"/>
                <a:ea typeface="Arial"/>
                <a:cs typeface="Arial"/>
                <a:sym typeface="Arial"/>
              </a:rPr>
              <a:t>Milanesi Marco </a:t>
            </a:r>
            <a:r>
              <a:rPr lang="en" dirty="0">
                <a:solidFill>
                  <a:srgbClr val="FFFFFF"/>
                </a:solidFill>
                <a:latin typeface="Anaheim" panose="020B0604020202020204" charset="0"/>
                <a:ea typeface="Arial"/>
                <a:cs typeface="Arial"/>
                <a:sym typeface="Arial"/>
              </a:rPr>
              <a:t> </a:t>
            </a:r>
            <a:r>
              <a:rPr lang="it-IT" sz="1800" b="1" dirty="0">
                <a:solidFill>
                  <a:srgbClr val="FFFFFF"/>
                </a:solidFill>
                <a:latin typeface="Anaheim" panose="020B0604020202020204" charset="0"/>
                <a:ea typeface="Arial"/>
                <a:cs typeface="Arial"/>
                <a:sym typeface="Arial"/>
              </a:rPr>
              <a:t>-  Mirandola Edoardo</a:t>
            </a:r>
            <a:endParaRPr sz="1800" b="1" dirty="0">
              <a:solidFill>
                <a:srgbClr val="FFFFFF"/>
              </a:solidFill>
              <a:latin typeface="Anaheim" panose="020B0604020202020204" charset="0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45"/>
          <p:cNvSpPr txBox="1">
            <a:spLocks noGrp="1"/>
          </p:cNvSpPr>
          <p:nvPr>
            <p:ph type="ctrTitle"/>
          </p:nvPr>
        </p:nvSpPr>
        <p:spPr>
          <a:xfrm>
            <a:off x="1440049" y="1036227"/>
            <a:ext cx="2925000" cy="36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CONCEPT DELLA CELLA</a:t>
            </a:r>
            <a:endParaRPr dirty="0"/>
          </a:p>
        </p:txBody>
      </p:sp>
      <p:sp>
        <p:nvSpPr>
          <p:cNvPr id="433" name="Google Shape;433;p45"/>
          <p:cNvSpPr txBox="1">
            <a:spLocks noGrp="1"/>
          </p:cNvSpPr>
          <p:nvPr>
            <p:ph type="ctrTitle" idx="2"/>
          </p:nvPr>
        </p:nvSpPr>
        <p:spPr>
          <a:xfrm>
            <a:off x="1440049" y="1746372"/>
            <a:ext cx="29250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SCELTA GRIPPER</a:t>
            </a:r>
            <a:endParaRPr dirty="0"/>
          </a:p>
        </p:txBody>
      </p:sp>
      <p:sp>
        <p:nvSpPr>
          <p:cNvPr id="435" name="Google Shape;435;p45"/>
          <p:cNvSpPr txBox="1">
            <a:spLocks noGrp="1"/>
          </p:cNvSpPr>
          <p:nvPr>
            <p:ph type="ctrTitle" idx="4"/>
          </p:nvPr>
        </p:nvSpPr>
        <p:spPr>
          <a:xfrm>
            <a:off x="1440049" y="2452917"/>
            <a:ext cx="2925000" cy="36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SCELTA ROBOT</a:t>
            </a:r>
            <a:endParaRPr dirty="0"/>
          </a:p>
        </p:txBody>
      </p:sp>
      <p:sp>
        <p:nvSpPr>
          <p:cNvPr id="437" name="Google Shape;437;p45"/>
          <p:cNvSpPr txBox="1">
            <a:spLocks noGrp="1"/>
          </p:cNvSpPr>
          <p:nvPr>
            <p:ph type="ctrTitle" idx="6"/>
          </p:nvPr>
        </p:nvSpPr>
        <p:spPr>
          <a:xfrm>
            <a:off x="1440048" y="3163062"/>
            <a:ext cx="4091979" cy="36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PROGETTAZIONE DELLA CELLA CON IL SW</a:t>
            </a:r>
            <a:endParaRPr dirty="0"/>
          </a:p>
        </p:txBody>
      </p:sp>
      <p:sp>
        <p:nvSpPr>
          <p:cNvPr id="439" name="Google Shape;439;p45"/>
          <p:cNvSpPr txBox="1">
            <a:spLocks noGrp="1"/>
          </p:cNvSpPr>
          <p:nvPr>
            <p:ph type="ctrTitle" idx="8"/>
          </p:nvPr>
        </p:nvSpPr>
        <p:spPr>
          <a:xfrm>
            <a:off x="1440049" y="3873207"/>
            <a:ext cx="29250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PARAMETRI DELLA CELLA</a:t>
            </a:r>
            <a:endParaRPr dirty="0"/>
          </a:p>
        </p:txBody>
      </p:sp>
      <p:grpSp>
        <p:nvGrpSpPr>
          <p:cNvPr id="443" name="Google Shape;443;p45"/>
          <p:cNvGrpSpPr/>
          <p:nvPr/>
        </p:nvGrpSpPr>
        <p:grpSpPr>
          <a:xfrm>
            <a:off x="857799" y="1539200"/>
            <a:ext cx="7394302" cy="64500"/>
            <a:chOff x="912012" y="1127925"/>
            <a:chExt cx="7329800" cy="64500"/>
          </a:xfrm>
        </p:grpSpPr>
        <p:sp>
          <p:nvSpPr>
            <p:cNvPr id="444" name="Google Shape;444;p45"/>
            <p:cNvSpPr/>
            <p:nvPr/>
          </p:nvSpPr>
          <p:spPr>
            <a:xfrm rot="5400000">
              <a:off x="8177312" y="1127925"/>
              <a:ext cx="64500" cy="64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cxnSp>
          <p:nvCxnSpPr>
            <p:cNvPr id="445" name="Google Shape;445;p45"/>
            <p:cNvCxnSpPr/>
            <p:nvPr/>
          </p:nvCxnSpPr>
          <p:spPr>
            <a:xfrm rot="10800000">
              <a:off x="912012" y="1160175"/>
              <a:ext cx="72699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46" name="Google Shape;446;p45"/>
          <p:cNvGrpSpPr/>
          <p:nvPr/>
        </p:nvGrpSpPr>
        <p:grpSpPr>
          <a:xfrm>
            <a:off x="857799" y="2245745"/>
            <a:ext cx="7394302" cy="64500"/>
            <a:chOff x="912012" y="1127925"/>
            <a:chExt cx="7329800" cy="64500"/>
          </a:xfrm>
        </p:grpSpPr>
        <p:sp>
          <p:nvSpPr>
            <p:cNvPr id="447" name="Google Shape;447;p45"/>
            <p:cNvSpPr/>
            <p:nvPr/>
          </p:nvSpPr>
          <p:spPr>
            <a:xfrm rot="5400000">
              <a:off x="8177312" y="1127925"/>
              <a:ext cx="64500" cy="64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cxnSp>
          <p:nvCxnSpPr>
            <p:cNvPr id="448" name="Google Shape;448;p45"/>
            <p:cNvCxnSpPr/>
            <p:nvPr/>
          </p:nvCxnSpPr>
          <p:spPr>
            <a:xfrm rot="10800000">
              <a:off x="912012" y="1160175"/>
              <a:ext cx="72699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49" name="Google Shape;449;p45"/>
          <p:cNvGrpSpPr/>
          <p:nvPr/>
        </p:nvGrpSpPr>
        <p:grpSpPr>
          <a:xfrm>
            <a:off x="857799" y="2955890"/>
            <a:ext cx="7394302" cy="64500"/>
            <a:chOff x="912012" y="1127925"/>
            <a:chExt cx="7329800" cy="64500"/>
          </a:xfrm>
        </p:grpSpPr>
        <p:sp>
          <p:nvSpPr>
            <p:cNvPr id="450" name="Google Shape;450;p45"/>
            <p:cNvSpPr/>
            <p:nvPr/>
          </p:nvSpPr>
          <p:spPr>
            <a:xfrm rot="5400000">
              <a:off x="8177312" y="1127925"/>
              <a:ext cx="64500" cy="64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cxnSp>
          <p:nvCxnSpPr>
            <p:cNvPr id="451" name="Google Shape;451;p45"/>
            <p:cNvCxnSpPr/>
            <p:nvPr/>
          </p:nvCxnSpPr>
          <p:spPr>
            <a:xfrm rot="10800000">
              <a:off x="912012" y="1160175"/>
              <a:ext cx="72699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52" name="Google Shape;452;p45"/>
          <p:cNvGrpSpPr/>
          <p:nvPr/>
        </p:nvGrpSpPr>
        <p:grpSpPr>
          <a:xfrm>
            <a:off x="857799" y="3666034"/>
            <a:ext cx="7394302" cy="64500"/>
            <a:chOff x="912012" y="1127925"/>
            <a:chExt cx="7329800" cy="64500"/>
          </a:xfrm>
        </p:grpSpPr>
        <p:sp>
          <p:nvSpPr>
            <p:cNvPr id="453" name="Google Shape;453;p45"/>
            <p:cNvSpPr/>
            <p:nvPr/>
          </p:nvSpPr>
          <p:spPr>
            <a:xfrm rot="5400000">
              <a:off x="8177312" y="1127925"/>
              <a:ext cx="64500" cy="64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cxnSp>
          <p:nvCxnSpPr>
            <p:cNvPr id="454" name="Google Shape;454;p45"/>
            <p:cNvCxnSpPr/>
            <p:nvPr/>
          </p:nvCxnSpPr>
          <p:spPr>
            <a:xfrm rot="10800000">
              <a:off x="912012" y="1160175"/>
              <a:ext cx="72699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58" name="Google Shape;458;p45"/>
          <p:cNvSpPr/>
          <p:nvPr/>
        </p:nvSpPr>
        <p:spPr>
          <a:xfrm>
            <a:off x="857799" y="991977"/>
            <a:ext cx="448500" cy="448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</p:txBody>
      </p:sp>
      <p:sp>
        <p:nvSpPr>
          <p:cNvPr id="459" name="Google Shape;459;p45"/>
          <p:cNvSpPr/>
          <p:nvPr/>
        </p:nvSpPr>
        <p:spPr>
          <a:xfrm>
            <a:off x="857799" y="1701642"/>
            <a:ext cx="448500" cy="448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</p:txBody>
      </p:sp>
      <p:sp>
        <p:nvSpPr>
          <p:cNvPr id="460" name="Google Shape;460;p45"/>
          <p:cNvSpPr/>
          <p:nvPr/>
        </p:nvSpPr>
        <p:spPr>
          <a:xfrm>
            <a:off x="857799" y="2404288"/>
            <a:ext cx="448500" cy="448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</p:txBody>
      </p:sp>
      <p:sp>
        <p:nvSpPr>
          <p:cNvPr id="461" name="Google Shape;461;p45"/>
          <p:cNvSpPr/>
          <p:nvPr/>
        </p:nvSpPr>
        <p:spPr>
          <a:xfrm>
            <a:off x="857799" y="3111272"/>
            <a:ext cx="448500" cy="448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</p:txBody>
      </p:sp>
      <p:sp>
        <p:nvSpPr>
          <p:cNvPr id="462" name="Google Shape;462;p45"/>
          <p:cNvSpPr/>
          <p:nvPr/>
        </p:nvSpPr>
        <p:spPr>
          <a:xfrm>
            <a:off x="857799" y="3823187"/>
            <a:ext cx="448500" cy="448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</p:txBody>
      </p:sp>
      <p:sp>
        <p:nvSpPr>
          <p:cNvPr id="464" name="Google Shape;464;p45"/>
          <p:cNvSpPr txBox="1">
            <a:spLocks noGrp="1"/>
          </p:cNvSpPr>
          <p:nvPr>
            <p:ph type="title" idx="15"/>
          </p:nvPr>
        </p:nvSpPr>
        <p:spPr>
          <a:xfrm>
            <a:off x="857649" y="989577"/>
            <a:ext cx="448500" cy="45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 dirty="0"/>
          </a:p>
        </p:txBody>
      </p:sp>
      <p:sp>
        <p:nvSpPr>
          <p:cNvPr id="465" name="Google Shape;465;p45"/>
          <p:cNvSpPr txBox="1">
            <a:spLocks noGrp="1"/>
          </p:cNvSpPr>
          <p:nvPr>
            <p:ph type="title" idx="16"/>
          </p:nvPr>
        </p:nvSpPr>
        <p:spPr>
          <a:xfrm>
            <a:off x="857799" y="1699242"/>
            <a:ext cx="448500" cy="45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 dirty="0"/>
          </a:p>
        </p:txBody>
      </p:sp>
      <p:sp>
        <p:nvSpPr>
          <p:cNvPr id="466" name="Google Shape;466;p45"/>
          <p:cNvSpPr txBox="1">
            <a:spLocks noGrp="1"/>
          </p:cNvSpPr>
          <p:nvPr>
            <p:ph type="title" idx="17"/>
          </p:nvPr>
        </p:nvSpPr>
        <p:spPr>
          <a:xfrm>
            <a:off x="857649" y="2408907"/>
            <a:ext cx="448500" cy="44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 dirty="0"/>
          </a:p>
        </p:txBody>
      </p:sp>
      <p:sp>
        <p:nvSpPr>
          <p:cNvPr id="467" name="Google Shape;467;p45"/>
          <p:cNvSpPr txBox="1">
            <a:spLocks noGrp="1"/>
          </p:cNvSpPr>
          <p:nvPr>
            <p:ph type="title" idx="18"/>
          </p:nvPr>
        </p:nvSpPr>
        <p:spPr>
          <a:xfrm>
            <a:off x="857799" y="3113772"/>
            <a:ext cx="448500" cy="45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 dirty="0"/>
          </a:p>
        </p:txBody>
      </p:sp>
      <p:sp>
        <p:nvSpPr>
          <p:cNvPr id="469" name="Google Shape;469;p45"/>
          <p:cNvSpPr txBox="1">
            <a:spLocks noGrp="1"/>
          </p:cNvSpPr>
          <p:nvPr>
            <p:ph type="title" idx="20"/>
          </p:nvPr>
        </p:nvSpPr>
        <p:spPr>
          <a:xfrm>
            <a:off x="857649" y="3823437"/>
            <a:ext cx="448500" cy="45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42" name="Google Shape;490;p47">
            <a:extLst>
              <a:ext uri="{FF2B5EF4-FFF2-40B4-BE49-F238E27FC236}">
                <a16:creationId xmlns:a16="http://schemas.microsoft.com/office/drawing/2014/main" id="{931BE933-C366-4E77-9DBD-B53F85D6244A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24162" y="4734983"/>
            <a:ext cx="2431772" cy="33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 dirty="0"/>
              <a:t>Milanesi - Mirandola</a:t>
            </a:r>
            <a:endParaRPr sz="12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46"/>
          <p:cNvSpPr txBox="1">
            <a:spLocks noGrp="1"/>
          </p:cNvSpPr>
          <p:nvPr>
            <p:ph type="title"/>
          </p:nvPr>
        </p:nvSpPr>
        <p:spPr>
          <a:xfrm>
            <a:off x="5522874" y="468350"/>
            <a:ext cx="3059700" cy="167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LAYOUT DELLA CELLA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0B6582E7-D5F8-408A-A1B0-67899556A7C7}"/>
              </a:ext>
            </a:extLst>
          </p:cNvPr>
          <p:cNvSpPr/>
          <p:nvPr/>
        </p:nvSpPr>
        <p:spPr>
          <a:xfrm>
            <a:off x="6727825" y="2139650"/>
            <a:ext cx="828665" cy="1815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18" name="Immagine 17">
            <a:extLst>
              <a:ext uri="{FF2B5EF4-FFF2-40B4-BE49-F238E27FC236}">
                <a16:creationId xmlns:a16="http://schemas.microsoft.com/office/drawing/2014/main" id="{6D6CFA68-01CD-4E23-828B-F4B6E53816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7825" y="3238735"/>
            <a:ext cx="2015062" cy="1532004"/>
          </a:xfrm>
          <a:prstGeom prst="rect">
            <a:avLst/>
          </a:prstGeom>
        </p:spPr>
      </p:pic>
      <p:cxnSp>
        <p:nvCxnSpPr>
          <p:cNvPr id="21" name="Connettore 2 20">
            <a:extLst>
              <a:ext uri="{FF2B5EF4-FFF2-40B4-BE49-F238E27FC236}">
                <a16:creationId xmlns:a16="http://schemas.microsoft.com/office/drawing/2014/main" id="{71F75071-5347-47F3-B0A5-712B5DCA04EB}"/>
              </a:ext>
            </a:extLst>
          </p:cNvPr>
          <p:cNvCxnSpPr/>
          <p:nvPr/>
        </p:nvCxnSpPr>
        <p:spPr>
          <a:xfrm>
            <a:off x="6890615" y="3652348"/>
            <a:ext cx="1007531" cy="0"/>
          </a:xfrm>
          <a:prstGeom prst="straightConnector1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ttore 2 23">
            <a:extLst>
              <a:ext uri="{FF2B5EF4-FFF2-40B4-BE49-F238E27FC236}">
                <a16:creationId xmlns:a16="http://schemas.microsoft.com/office/drawing/2014/main" id="{F14B946B-0AD6-4C54-A361-8DB3B5AB647A}"/>
              </a:ext>
            </a:extLst>
          </p:cNvPr>
          <p:cNvCxnSpPr>
            <a:cxnSpLocks/>
          </p:cNvCxnSpPr>
          <p:nvPr/>
        </p:nvCxnSpPr>
        <p:spPr>
          <a:xfrm flipH="1">
            <a:off x="6890614" y="4307847"/>
            <a:ext cx="1007531" cy="0"/>
          </a:xfrm>
          <a:prstGeom prst="straightConnector1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Google Shape;668;p55">
            <a:extLst>
              <a:ext uri="{FF2B5EF4-FFF2-40B4-BE49-F238E27FC236}">
                <a16:creationId xmlns:a16="http://schemas.microsoft.com/office/drawing/2014/main" id="{ABBBCA52-4820-49B5-910C-D7BE59B48988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6414033" y="3782386"/>
            <a:ext cx="1456247" cy="586677"/>
          </a:xfrm>
          <a:prstGeom prst="rect">
            <a:avLst/>
          </a:prstGeom>
        </p:spPr>
        <p:txBody>
          <a:bodyPr spcFirstLastPara="1" wrap="square" lIns="91425" tIns="12600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000" b="1" dirty="0"/>
              <a:t>CELLA AD U</a:t>
            </a:r>
            <a:endParaRPr sz="2000" b="1" dirty="0"/>
          </a:p>
        </p:txBody>
      </p:sp>
      <p:sp>
        <p:nvSpPr>
          <p:cNvPr id="28" name="Google Shape;490;p47">
            <a:extLst>
              <a:ext uri="{FF2B5EF4-FFF2-40B4-BE49-F238E27FC236}">
                <a16:creationId xmlns:a16="http://schemas.microsoft.com/office/drawing/2014/main" id="{BA5419A4-BD07-43A7-A6D3-2E88C3A59934}"/>
              </a:ext>
            </a:extLst>
          </p:cNvPr>
          <p:cNvSpPr txBox="1">
            <a:spLocks/>
          </p:cNvSpPr>
          <p:nvPr/>
        </p:nvSpPr>
        <p:spPr>
          <a:xfrm>
            <a:off x="5578474" y="2005435"/>
            <a:ext cx="2948500" cy="123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naheim"/>
              <a:buNone/>
              <a:defRPr sz="16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None/>
              <a:defRPr sz="16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None/>
              <a:defRPr sz="16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None/>
              <a:defRPr sz="16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None/>
              <a:defRPr sz="16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None/>
              <a:defRPr sz="16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None/>
              <a:defRPr sz="16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None/>
              <a:defRPr sz="16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None/>
              <a:defRPr sz="16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it-IT" dirty="0"/>
              <a:t>Robot al centro della cella di lavoro in quanto è una soluzione suggerita quando il robot deve servire una o più stazioni</a:t>
            </a:r>
            <a:endParaRPr lang="en-US" dirty="0"/>
          </a:p>
        </p:txBody>
      </p:sp>
      <p:sp>
        <p:nvSpPr>
          <p:cNvPr id="9" name="Google Shape;490;p47">
            <a:extLst>
              <a:ext uri="{FF2B5EF4-FFF2-40B4-BE49-F238E27FC236}">
                <a16:creationId xmlns:a16="http://schemas.microsoft.com/office/drawing/2014/main" id="{F67F1DE8-8B2F-4449-B165-8131E23A3518}"/>
              </a:ext>
            </a:extLst>
          </p:cNvPr>
          <p:cNvSpPr txBox="1">
            <a:spLocks/>
          </p:cNvSpPr>
          <p:nvPr/>
        </p:nvSpPr>
        <p:spPr>
          <a:xfrm>
            <a:off x="224162" y="4734983"/>
            <a:ext cx="2431772" cy="33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naheim"/>
              <a:buNone/>
              <a:defRPr sz="16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None/>
              <a:defRPr sz="16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None/>
              <a:defRPr sz="16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None/>
              <a:defRPr sz="16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None/>
              <a:defRPr sz="16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None/>
              <a:defRPr sz="16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None/>
              <a:defRPr sz="16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None/>
              <a:defRPr sz="16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None/>
              <a:defRPr sz="16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 algn="ctr">
              <a:spcAft>
                <a:spcPts val="1600"/>
              </a:spcAft>
            </a:pPr>
            <a:r>
              <a:rPr lang="it-IT" sz="1200" dirty="0"/>
              <a:t>Milanesi - Mirandola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88D631B3-4990-4B8D-890D-389A3A5F42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431" y="685800"/>
            <a:ext cx="4803084" cy="380065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 descr="Immagine che contiene giocattolo&#10;&#10;Descrizione generata automaticamente">
            <a:extLst>
              <a:ext uri="{FF2B5EF4-FFF2-40B4-BE49-F238E27FC236}">
                <a16:creationId xmlns:a16="http://schemas.microsoft.com/office/drawing/2014/main" id="{5FD17C55-21D7-45D1-AB66-5C9980C8F1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5372" y="1033181"/>
            <a:ext cx="5903638" cy="339298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6" name="Ovale 5">
            <a:extLst>
              <a:ext uri="{FF2B5EF4-FFF2-40B4-BE49-F238E27FC236}">
                <a16:creationId xmlns:a16="http://schemas.microsoft.com/office/drawing/2014/main" id="{FDD70A3A-16FD-41CA-A1F8-1DBC5DA31D83}"/>
              </a:ext>
            </a:extLst>
          </p:cNvPr>
          <p:cNvSpPr/>
          <p:nvPr/>
        </p:nvSpPr>
        <p:spPr>
          <a:xfrm>
            <a:off x="5198129" y="2616573"/>
            <a:ext cx="45719" cy="48577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887649D4-BCB3-4CC8-B1B4-6B2D827B2731}"/>
              </a:ext>
            </a:extLst>
          </p:cNvPr>
          <p:cNvCxnSpPr>
            <a:cxnSpLocks/>
            <a:stCxn id="6" idx="6"/>
          </p:cNvCxnSpPr>
          <p:nvPr/>
        </p:nvCxnSpPr>
        <p:spPr>
          <a:xfrm flipV="1">
            <a:off x="5243848" y="1864100"/>
            <a:ext cx="2235518" cy="776762"/>
          </a:xfrm>
          <a:prstGeom prst="line">
            <a:avLst/>
          </a:prstGeom>
          <a:ln w="1905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8FDDA3FB-A5E8-480A-9DAF-6FC37681EA98}"/>
              </a:ext>
            </a:extLst>
          </p:cNvPr>
          <p:cNvCxnSpPr>
            <a:cxnSpLocks/>
          </p:cNvCxnSpPr>
          <p:nvPr/>
        </p:nvCxnSpPr>
        <p:spPr>
          <a:xfrm>
            <a:off x="7479366" y="1864098"/>
            <a:ext cx="1423988" cy="0"/>
          </a:xfrm>
          <a:prstGeom prst="line">
            <a:avLst/>
          </a:prstGeom>
          <a:ln w="1905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2" name="Google Shape;790;p64">
            <a:extLst>
              <a:ext uri="{FF2B5EF4-FFF2-40B4-BE49-F238E27FC236}">
                <a16:creationId xmlns:a16="http://schemas.microsoft.com/office/drawing/2014/main" id="{B0ABDB15-B92F-44FE-84C8-874461E7DE62}"/>
              </a:ext>
            </a:extLst>
          </p:cNvPr>
          <p:cNvSpPr txBox="1"/>
          <p:nvPr/>
        </p:nvSpPr>
        <p:spPr>
          <a:xfrm>
            <a:off x="7509668" y="1429124"/>
            <a:ext cx="1423988" cy="35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it-IT" dirty="0">
                <a:solidFill>
                  <a:schemeClr val="accent3"/>
                </a:solidFill>
                <a:latin typeface="Anton"/>
                <a:ea typeface="Anton"/>
                <a:cs typeface="Anton"/>
                <a:sym typeface="Anton"/>
              </a:rPr>
              <a:t>DMG MORI Seiki NHX8000</a:t>
            </a:r>
            <a:endParaRPr dirty="0">
              <a:solidFill>
                <a:schemeClr val="accent3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14" name="Ovale 13">
            <a:extLst>
              <a:ext uri="{FF2B5EF4-FFF2-40B4-BE49-F238E27FC236}">
                <a16:creationId xmlns:a16="http://schemas.microsoft.com/office/drawing/2014/main" id="{B3C4731F-0923-4646-9FE9-29EEC859E289}"/>
              </a:ext>
            </a:extLst>
          </p:cNvPr>
          <p:cNvSpPr/>
          <p:nvPr/>
        </p:nvSpPr>
        <p:spPr>
          <a:xfrm>
            <a:off x="4045604" y="2729674"/>
            <a:ext cx="45719" cy="48577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15" name="Connettore diritto 14">
            <a:extLst>
              <a:ext uri="{FF2B5EF4-FFF2-40B4-BE49-F238E27FC236}">
                <a16:creationId xmlns:a16="http://schemas.microsoft.com/office/drawing/2014/main" id="{023A7674-D2F7-4768-926A-FF89818C93F4}"/>
              </a:ext>
            </a:extLst>
          </p:cNvPr>
          <p:cNvCxnSpPr>
            <a:cxnSpLocks/>
          </p:cNvCxnSpPr>
          <p:nvPr/>
        </p:nvCxnSpPr>
        <p:spPr>
          <a:xfrm flipH="1" flipV="1">
            <a:off x="2962611" y="1033181"/>
            <a:ext cx="1102151" cy="1720783"/>
          </a:xfrm>
          <a:prstGeom prst="line">
            <a:avLst/>
          </a:prstGeom>
          <a:ln w="1905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9" name="Connettore diritto 18">
            <a:extLst>
              <a:ext uri="{FF2B5EF4-FFF2-40B4-BE49-F238E27FC236}">
                <a16:creationId xmlns:a16="http://schemas.microsoft.com/office/drawing/2014/main" id="{A9C2DD5C-810F-4FCF-B9A4-AB9133B1EA6C}"/>
              </a:ext>
            </a:extLst>
          </p:cNvPr>
          <p:cNvCxnSpPr>
            <a:cxnSpLocks/>
          </p:cNvCxnSpPr>
          <p:nvPr/>
        </p:nvCxnSpPr>
        <p:spPr>
          <a:xfrm>
            <a:off x="1366221" y="1033181"/>
            <a:ext cx="1604010" cy="0"/>
          </a:xfrm>
          <a:prstGeom prst="line">
            <a:avLst/>
          </a:prstGeom>
          <a:ln w="1905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0" name="Google Shape;790;p64">
            <a:extLst>
              <a:ext uri="{FF2B5EF4-FFF2-40B4-BE49-F238E27FC236}">
                <a16:creationId xmlns:a16="http://schemas.microsoft.com/office/drawing/2014/main" id="{89E5DDA3-5FC2-4F6F-A852-0C058A4C596E}"/>
              </a:ext>
            </a:extLst>
          </p:cNvPr>
          <p:cNvSpPr txBox="1"/>
          <p:nvPr/>
        </p:nvSpPr>
        <p:spPr>
          <a:xfrm>
            <a:off x="1323000" y="743978"/>
            <a:ext cx="1766652" cy="35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it-IT" dirty="0">
                <a:solidFill>
                  <a:schemeClr val="accent3"/>
                </a:solidFill>
                <a:latin typeface="Anton"/>
                <a:ea typeface="Anton"/>
                <a:cs typeface="Anton"/>
                <a:sym typeface="Anton"/>
              </a:rPr>
              <a:t>ABB IRB 4600 60-205</a:t>
            </a:r>
            <a:endParaRPr dirty="0">
              <a:solidFill>
                <a:schemeClr val="accent3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22" name="Ovale 21">
            <a:extLst>
              <a:ext uri="{FF2B5EF4-FFF2-40B4-BE49-F238E27FC236}">
                <a16:creationId xmlns:a16="http://schemas.microsoft.com/office/drawing/2014/main" id="{A9490B36-6AD7-4846-BC04-7BC92364EE49}"/>
              </a:ext>
            </a:extLst>
          </p:cNvPr>
          <p:cNvSpPr/>
          <p:nvPr/>
        </p:nvSpPr>
        <p:spPr>
          <a:xfrm>
            <a:off x="3407429" y="2665150"/>
            <a:ext cx="45719" cy="48577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24" name="Connettore diritto 23">
            <a:extLst>
              <a:ext uri="{FF2B5EF4-FFF2-40B4-BE49-F238E27FC236}">
                <a16:creationId xmlns:a16="http://schemas.microsoft.com/office/drawing/2014/main" id="{A1AC8251-153A-44C1-B815-E66CFBF81ADF}"/>
              </a:ext>
            </a:extLst>
          </p:cNvPr>
          <p:cNvCxnSpPr>
            <a:cxnSpLocks/>
          </p:cNvCxnSpPr>
          <p:nvPr/>
        </p:nvCxnSpPr>
        <p:spPr>
          <a:xfrm flipH="1" flipV="1">
            <a:off x="2337429" y="1978398"/>
            <a:ext cx="1093967" cy="711040"/>
          </a:xfrm>
          <a:prstGeom prst="line">
            <a:avLst/>
          </a:prstGeom>
          <a:ln w="1905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1" name="Connettore diritto 30">
            <a:extLst>
              <a:ext uri="{FF2B5EF4-FFF2-40B4-BE49-F238E27FC236}">
                <a16:creationId xmlns:a16="http://schemas.microsoft.com/office/drawing/2014/main" id="{E44E3E8A-7C60-41A0-A03C-8AD87010F082}"/>
              </a:ext>
            </a:extLst>
          </p:cNvPr>
          <p:cNvCxnSpPr>
            <a:cxnSpLocks/>
          </p:cNvCxnSpPr>
          <p:nvPr/>
        </p:nvCxnSpPr>
        <p:spPr>
          <a:xfrm flipH="1" flipV="1">
            <a:off x="1046181" y="1978398"/>
            <a:ext cx="1294423" cy="2223"/>
          </a:xfrm>
          <a:prstGeom prst="line">
            <a:avLst/>
          </a:prstGeom>
          <a:ln w="1905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33" name="Ovale 32">
            <a:extLst>
              <a:ext uri="{FF2B5EF4-FFF2-40B4-BE49-F238E27FC236}">
                <a16:creationId xmlns:a16="http://schemas.microsoft.com/office/drawing/2014/main" id="{6B132DA6-893D-4A30-A661-79C1F9E4F67E}"/>
              </a:ext>
            </a:extLst>
          </p:cNvPr>
          <p:cNvSpPr/>
          <p:nvPr/>
        </p:nvSpPr>
        <p:spPr>
          <a:xfrm>
            <a:off x="3712229" y="3431913"/>
            <a:ext cx="45719" cy="48577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34" name="Connettore diritto 33">
            <a:extLst>
              <a:ext uri="{FF2B5EF4-FFF2-40B4-BE49-F238E27FC236}">
                <a16:creationId xmlns:a16="http://schemas.microsoft.com/office/drawing/2014/main" id="{5B3B39F0-4B6F-4D3A-AF64-B4842C542FA1}"/>
              </a:ext>
            </a:extLst>
          </p:cNvPr>
          <p:cNvCxnSpPr>
            <a:cxnSpLocks/>
          </p:cNvCxnSpPr>
          <p:nvPr/>
        </p:nvCxnSpPr>
        <p:spPr>
          <a:xfrm flipH="1">
            <a:off x="2603947" y="3463503"/>
            <a:ext cx="1131142" cy="857904"/>
          </a:xfrm>
          <a:prstGeom prst="line">
            <a:avLst/>
          </a:prstGeom>
          <a:ln w="1905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7" name="Connettore diritto 36">
            <a:extLst>
              <a:ext uri="{FF2B5EF4-FFF2-40B4-BE49-F238E27FC236}">
                <a16:creationId xmlns:a16="http://schemas.microsoft.com/office/drawing/2014/main" id="{70E336D5-C1CB-450C-AF46-045CB0237A40}"/>
              </a:ext>
            </a:extLst>
          </p:cNvPr>
          <p:cNvCxnSpPr>
            <a:cxnSpLocks/>
          </p:cNvCxnSpPr>
          <p:nvPr/>
        </p:nvCxnSpPr>
        <p:spPr>
          <a:xfrm flipH="1">
            <a:off x="983316" y="4321407"/>
            <a:ext cx="1620632" cy="0"/>
          </a:xfrm>
          <a:prstGeom prst="line">
            <a:avLst/>
          </a:prstGeom>
          <a:ln w="1905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39" name="Ovale 38">
            <a:extLst>
              <a:ext uri="{FF2B5EF4-FFF2-40B4-BE49-F238E27FC236}">
                <a16:creationId xmlns:a16="http://schemas.microsoft.com/office/drawing/2014/main" id="{6283377F-0FEE-40B8-980D-7C305D5DD037}"/>
              </a:ext>
            </a:extLst>
          </p:cNvPr>
          <p:cNvSpPr/>
          <p:nvPr/>
        </p:nvSpPr>
        <p:spPr>
          <a:xfrm>
            <a:off x="4607579" y="3698613"/>
            <a:ext cx="45719" cy="48577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40" name="Connettore diritto 39">
            <a:extLst>
              <a:ext uri="{FF2B5EF4-FFF2-40B4-BE49-F238E27FC236}">
                <a16:creationId xmlns:a16="http://schemas.microsoft.com/office/drawing/2014/main" id="{76E2A2CD-3D4A-4807-9461-E1605C4CD7D2}"/>
              </a:ext>
            </a:extLst>
          </p:cNvPr>
          <p:cNvCxnSpPr>
            <a:cxnSpLocks/>
          </p:cNvCxnSpPr>
          <p:nvPr/>
        </p:nvCxnSpPr>
        <p:spPr>
          <a:xfrm>
            <a:off x="4630438" y="3725619"/>
            <a:ext cx="1761201" cy="720441"/>
          </a:xfrm>
          <a:prstGeom prst="line">
            <a:avLst/>
          </a:prstGeom>
          <a:ln w="1905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3" name="Connettore diritto 42">
            <a:extLst>
              <a:ext uri="{FF2B5EF4-FFF2-40B4-BE49-F238E27FC236}">
                <a16:creationId xmlns:a16="http://schemas.microsoft.com/office/drawing/2014/main" id="{988C0161-DD54-4650-8EF0-C6C7D9B82AF6}"/>
              </a:ext>
            </a:extLst>
          </p:cNvPr>
          <p:cNvCxnSpPr>
            <a:cxnSpLocks/>
          </p:cNvCxnSpPr>
          <p:nvPr/>
        </p:nvCxnSpPr>
        <p:spPr>
          <a:xfrm flipH="1">
            <a:off x="6391640" y="4445918"/>
            <a:ext cx="2139183" cy="0"/>
          </a:xfrm>
          <a:prstGeom prst="line">
            <a:avLst/>
          </a:prstGeom>
          <a:ln w="1905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46" name="Google Shape;490;p47">
            <a:extLst>
              <a:ext uri="{FF2B5EF4-FFF2-40B4-BE49-F238E27FC236}">
                <a16:creationId xmlns:a16="http://schemas.microsoft.com/office/drawing/2014/main" id="{4F637EF4-90A1-4EE2-BEFB-581DC543CA2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24162" y="4734983"/>
            <a:ext cx="2431772" cy="33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 dirty="0"/>
              <a:t>Milanesi - Mirandola</a:t>
            </a:r>
            <a:endParaRPr sz="1200" dirty="0"/>
          </a:p>
        </p:txBody>
      </p:sp>
      <p:sp>
        <p:nvSpPr>
          <p:cNvPr id="47" name="Google Shape;790;p64">
            <a:extLst>
              <a:ext uri="{FF2B5EF4-FFF2-40B4-BE49-F238E27FC236}">
                <a16:creationId xmlns:a16="http://schemas.microsoft.com/office/drawing/2014/main" id="{FC6CF218-F21C-49F5-9644-FBD31DFAA3AD}"/>
              </a:ext>
            </a:extLst>
          </p:cNvPr>
          <p:cNvSpPr txBox="1"/>
          <p:nvPr/>
        </p:nvSpPr>
        <p:spPr>
          <a:xfrm>
            <a:off x="942752" y="1454073"/>
            <a:ext cx="1766652" cy="4575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it-IT" dirty="0">
                <a:solidFill>
                  <a:schemeClr val="bg2">
                    <a:lumMod val="60000"/>
                    <a:lumOff val="40000"/>
                  </a:schemeClr>
                </a:solidFill>
                <a:latin typeface="Anton"/>
                <a:ea typeface="Anton"/>
                <a:cs typeface="Anton"/>
                <a:sym typeface="Anton"/>
              </a:rPr>
              <a:t>ASSERVIMENTO PEZZI TRAMITE CONVEYOR</a:t>
            </a:r>
            <a:endParaRPr dirty="0">
              <a:solidFill>
                <a:schemeClr val="bg2">
                  <a:lumMod val="60000"/>
                  <a:lumOff val="40000"/>
                </a:schemeClr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50" name="Google Shape;790;p64">
            <a:extLst>
              <a:ext uri="{FF2B5EF4-FFF2-40B4-BE49-F238E27FC236}">
                <a16:creationId xmlns:a16="http://schemas.microsoft.com/office/drawing/2014/main" id="{35C6A7A9-D8FE-47D1-BDBF-AA37ABB56668}"/>
              </a:ext>
            </a:extLst>
          </p:cNvPr>
          <p:cNvSpPr txBox="1"/>
          <p:nvPr/>
        </p:nvSpPr>
        <p:spPr>
          <a:xfrm>
            <a:off x="6391909" y="4131614"/>
            <a:ext cx="2235518" cy="321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it-IT" dirty="0">
                <a:solidFill>
                  <a:schemeClr val="bg2">
                    <a:lumMod val="60000"/>
                    <a:lumOff val="40000"/>
                  </a:schemeClr>
                </a:solidFill>
                <a:latin typeface="Anton"/>
                <a:ea typeface="Anton"/>
                <a:cs typeface="Anton"/>
                <a:sym typeface="Anton"/>
              </a:rPr>
              <a:t>USCITA PEZZI TRAMITE PALLET</a:t>
            </a:r>
            <a:endParaRPr dirty="0">
              <a:solidFill>
                <a:schemeClr val="bg2">
                  <a:lumMod val="60000"/>
                  <a:lumOff val="40000"/>
                </a:schemeClr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53" name="Google Shape;790;p64">
            <a:extLst>
              <a:ext uri="{FF2B5EF4-FFF2-40B4-BE49-F238E27FC236}">
                <a16:creationId xmlns:a16="http://schemas.microsoft.com/office/drawing/2014/main" id="{B3A494C7-1DD3-479F-A46D-15A2720F5BA3}"/>
              </a:ext>
            </a:extLst>
          </p:cNvPr>
          <p:cNvSpPr txBox="1"/>
          <p:nvPr/>
        </p:nvSpPr>
        <p:spPr>
          <a:xfrm>
            <a:off x="901134" y="4022665"/>
            <a:ext cx="1614927" cy="35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it-IT" dirty="0">
                <a:solidFill>
                  <a:schemeClr val="bg2">
                    <a:lumMod val="60000"/>
                    <a:lumOff val="40000"/>
                  </a:schemeClr>
                </a:solidFill>
                <a:latin typeface="Anton"/>
                <a:ea typeface="Anton"/>
                <a:cs typeface="Anton"/>
                <a:sym typeface="Anton"/>
              </a:rPr>
              <a:t>INGRESSO OPERATORE</a:t>
            </a:r>
            <a:endParaRPr dirty="0">
              <a:solidFill>
                <a:schemeClr val="bg2">
                  <a:lumMod val="60000"/>
                  <a:lumOff val="40000"/>
                </a:schemeClr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56" name="Ovale 55">
            <a:extLst>
              <a:ext uri="{FF2B5EF4-FFF2-40B4-BE49-F238E27FC236}">
                <a16:creationId xmlns:a16="http://schemas.microsoft.com/office/drawing/2014/main" id="{FF2A1195-065F-45C0-8F21-6C0574E6F7A9}"/>
              </a:ext>
            </a:extLst>
          </p:cNvPr>
          <p:cNvSpPr/>
          <p:nvPr/>
        </p:nvSpPr>
        <p:spPr>
          <a:xfrm>
            <a:off x="3407428" y="2954352"/>
            <a:ext cx="45719" cy="48577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57" name="Connettore diritto 56">
            <a:extLst>
              <a:ext uri="{FF2B5EF4-FFF2-40B4-BE49-F238E27FC236}">
                <a16:creationId xmlns:a16="http://schemas.microsoft.com/office/drawing/2014/main" id="{ACF8DA69-AD97-450C-BDFE-6D722148D831}"/>
              </a:ext>
            </a:extLst>
          </p:cNvPr>
          <p:cNvCxnSpPr>
            <a:cxnSpLocks/>
            <a:stCxn id="56" idx="3"/>
          </p:cNvCxnSpPr>
          <p:nvPr/>
        </p:nvCxnSpPr>
        <p:spPr>
          <a:xfrm flipH="1">
            <a:off x="1985530" y="2995815"/>
            <a:ext cx="1428593" cy="357718"/>
          </a:xfrm>
          <a:prstGeom prst="line">
            <a:avLst/>
          </a:prstGeom>
          <a:ln w="1905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62" name="Connettore diritto 61">
            <a:extLst>
              <a:ext uri="{FF2B5EF4-FFF2-40B4-BE49-F238E27FC236}">
                <a16:creationId xmlns:a16="http://schemas.microsoft.com/office/drawing/2014/main" id="{ABBA164F-0920-40C9-A9E6-2C53D0F5DFA3}"/>
              </a:ext>
            </a:extLst>
          </p:cNvPr>
          <p:cNvCxnSpPr>
            <a:cxnSpLocks/>
          </p:cNvCxnSpPr>
          <p:nvPr/>
        </p:nvCxnSpPr>
        <p:spPr>
          <a:xfrm flipH="1" flipV="1">
            <a:off x="691107" y="3351310"/>
            <a:ext cx="1294423" cy="2223"/>
          </a:xfrm>
          <a:prstGeom prst="line">
            <a:avLst/>
          </a:prstGeom>
          <a:ln w="1905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4" name="Google Shape;790;p64">
            <a:extLst>
              <a:ext uri="{FF2B5EF4-FFF2-40B4-BE49-F238E27FC236}">
                <a16:creationId xmlns:a16="http://schemas.microsoft.com/office/drawing/2014/main" id="{1274E6D7-EA42-49E2-B30A-6C5D9F5035D1}"/>
              </a:ext>
            </a:extLst>
          </p:cNvPr>
          <p:cNvSpPr txBox="1"/>
          <p:nvPr/>
        </p:nvSpPr>
        <p:spPr>
          <a:xfrm>
            <a:off x="619927" y="2879450"/>
            <a:ext cx="1766652" cy="4575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it-IT" dirty="0">
                <a:solidFill>
                  <a:schemeClr val="bg2">
                    <a:lumMod val="60000"/>
                    <a:lumOff val="40000"/>
                  </a:schemeClr>
                </a:solidFill>
                <a:latin typeface="Anton"/>
                <a:ea typeface="Anton"/>
                <a:cs typeface="Anton"/>
                <a:sym typeface="Anton"/>
              </a:rPr>
              <a:t>GESTIONE QUALITA’ PEZZI LAVORATI</a:t>
            </a:r>
            <a:endParaRPr dirty="0">
              <a:solidFill>
                <a:schemeClr val="bg2">
                  <a:lumMod val="60000"/>
                  <a:lumOff val="40000"/>
                </a:schemeClr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  <p:extLst>
      <p:ext uri="{BB962C8B-B14F-4D97-AF65-F5344CB8AC3E}">
        <p14:creationId xmlns:p14="http://schemas.microsoft.com/office/powerpoint/2010/main" val="36157765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olo 13">
            <a:extLst>
              <a:ext uri="{FF2B5EF4-FFF2-40B4-BE49-F238E27FC236}">
                <a16:creationId xmlns:a16="http://schemas.microsoft.com/office/drawing/2014/main" id="{45079B03-5DD3-4078-8AD3-5396137C44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4966" y="1256009"/>
            <a:ext cx="2479200" cy="432000"/>
          </a:xfrm>
        </p:spPr>
        <p:txBody>
          <a:bodyPr/>
          <a:lstStyle/>
          <a:p>
            <a:r>
              <a:rPr lang="it-IT" dirty="0"/>
              <a:t>Asservimento Pezzi</a:t>
            </a:r>
          </a:p>
        </p:txBody>
      </p:sp>
      <p:sp>
        <p:nvSpPr>
          <p:cNvPr id="11" name="Sottotitolo 10">
            <a:extLst>
              <a:ext uri="{FF2B5EF4-FFF2-40B4-BE49-F238E27FC236}">
                <a16:creationId xmlns:a16="http://schemas.microsoft.com/office/drawing/2014/main" id="{D73EEFD8-7AF0-4666-BF2A-0E2AA50902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4162" y="1629450"/>
            <a:ext cx="4890004" cy="3023054"/>
          </a:xfrm>
        </p:spPr>
        <p:txBody>
          <a:bodyPr/>
          <a:lstStyle/>
          <a:p>
            <a:r>
              <a:rPr lang="it-IT" dirty="0"/>
              <a:t>L’ asservimento pezzi avviene tramite un convogliatore e un PlaneSensor. La simulazione viene azionata dal comando </a:t>
            </a:r>
            <a:r>
              <a:rPr lang="it-IT" b="1" dirty="0"/>
              <a:t>n_MOT / n_XSR201 </a:t>
            </a:r>
            <a:r>
              <a:rPr lang="it-IT" dirty="0"/>
              <a:t>a seconda del pezzo del pezzo da lavorare.</a:t>
            </a:r>
            <a:endParaRPr lang="it-IT" b="1" dirty="0"/>
          </a:p>
          <a:p>
            <a:endParaRPr lang="it-IT" dirty="0"/>
          </a:p>
          <a:p>
            <a:r>
              <a:rPr lang="it-IT" dirty="0"/>
              <a:t>Se il sensore non rileva la presenza di alcun elemento e non è in corso una lavorazione il convogliatore viene messo in movimento per far sì che un nuovo pezzo arrivi in posizione.</a:t>
            </a:r>
          </a:p>
          <a:p>
            <a:r>
              <a:rPr lang="it-IT" dirty="0"/>
              <a:t> </a:t>
            </a:r>
          </a:p>
          <a:p>
            <a:r>
              <a:rPr lang="it-IT" dirty="0"/>
              <a:t>L’istruzione </a:t>
            </a:r>
            <a:r>
              <a:rPr lang="it-IT" i="1" dirty="0"/>
              <a:t>WaitDI FC_Nastro,1 </a:t>
            </a:r>
            <a:r>
              <a:rPr lang="it-IT" dirty="0"/>
              <a:t>attende che il nastro si arresti prima di procedere</a:t>
            </a:r>
            <a:endParaRPr lang="it-IT" i="1" dirty="0"/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81C9AC0D-92ED-4419-A43E-FFF42B611BA7}"/>
              </a:ext>
            </a:extLst>
          </p:cNvPr>
          <p:cNvSpPr>
            <a:spLocks noGrp="1"/>
          </p:cNvSpPr>
          <p:nvPr>
            <p:ph type="ctrTitle" idx="8"/>
          </p:nvPr>
        </p:nvSpPr>
        <p:spPr/>
        <p:txBody>
          <a:bodyPr/>
          <a:lstStyle/>
          <a:p>
            <a:r>
              <a:rPr lang="it-IT" dirty="0"/>
              <a:t>IMPLEMENTAZIONE DELLA STAZIONE</a:t>
            </a:r>
          </a:p>
        </p:txBody>
      </p:sp>
      <p:sp>
        <p:nvSpPr>
          <p:cNvPr id="13" name="Google Shape;490;p47">
            <a:extLst>
              <a:ext uri="{FF2B5EF4-FFF2-40B4-BE49-F238E27FC236}">
                <a16:creationId xmlns:a16="http://schemas.microsoft.com/office/drawing/2014/main" id="{3D228C46-08D0-4F3C-8F3B-581D2F2B036B}"/>
              </a:ext>
            </a:extLst>
          </p:cNvPr>
          <p:cNvSpPr txBox="1">
            <a:spLocks/>
          </p:cNvSpPr>
          <p:nvPr/>
        </p:nvSpPr>
        <p:spPr>
          <a:xfrm>
            <a:off x="224162" y="4734983"/>
            <a:ext cx="2431772" cy="33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naheim"/>
              <a:buNone/>
              <a:defRPr sz="16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None/>
              <a:defRPr sz="16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None/>
              <a:defRPr sz="16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None/>
              <a:defRPr sz="16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None/>
              <a:defRPr sz="16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None/>
              <a:defRPr sz="16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None/>
              <a:defRPr sz="16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None/>
              <a:defRPr sz="16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naheim"/>
              <a:buNone/>
              <a:defRPr sz="16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 algn="ctr">
              <a:spcAft>
                <a:spcPts val="1600"/>
              </a:spcAft>
            </a:pPr>
            <a:r>
              <a:rPr lang="it-IT" sz="1200" dirty="0"/>
              <a:t>Milanesi - Mirandola</a:t>
            </a:r>
          </a:p>
        </p:txBody>
      </p:sp>
      <p:pic>
        <p:nvPicPr>
          <p:cNvPr id="22" name="Immagine 21">
            <a:extLst>
              <a:ext uri="{FF2B5EF4-FFF2-40B4-BE49-F238E27FC236}">
                <a16:creationId xmlns:a16="http://schemas.microsoft.com/office/drawing/2014/main" id="{94E68290-89AB-4FE5-864E-4224AF74C4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3378" y="1256009"/>
            <a:ext cx="3162732" cy="3302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8127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olo 13">
            <a:extLst>
              <a:ext uri="{FF2B5EF4-FFF2-40B4-BE49-F238E27FC236}">
                <a16:creationId xmlns:a16="http://schemas.microsoft.com/office/drawing/2014/main" id="{45079B03-5DD3-4078-8AD3-5396137C44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3457" y="1256009"/>
            <a:ext cx="2479200" cy="432000"/>
          </a:xfrm>
        </p:spPr>
        <p:txBody>
          <a:bodyPr/>
          <a:lstStyle/>
          <a:p>
            <a:r>
              <a:rPr lang="it-IT" dirty="0"/>
              <a:t>Uscita Pezzi</a:t>
            </a:r>
          </a:p>
        </p:txBody>
      </p:sp>
      <p:sp>
        <p:nvSpPr>
          <p:cNvPr id="11" name="Sottotitolo 10">
            <a:extLst>
              <a:ext uri="{FF2B5EF4-FFF2-40B4-BE49-F238E27FC236}">
                <a16:creationId xmlns:a16="http://schemas.microsoft.com/office/drawing/2014/main" id="{D73EEFD8-7AF0-4666-BF2A-0E2AA50902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5370" y="1629450"/>
            <a:ext cx="4741932" cy="3023054"/>
          </a:xfrm>
        </p:spPr>
        <p:txBody>
          <a:bodyPr/>
          <a:lstStyle/>
          <a:p>
            <a:r>
              <a:rPr lang="it-IT" dirty="0"/>
              <a:t>Lo scarico pezzi avviene tramite pallet e un PlaneSensor. Quando il sensore rileva lo scarico del pezzo sul pallet esso può uscire.</a:t>
            </a:r>
            <a:endParaRPr lang="it-IT" b="1" dirty="0"/>
          </a:p>
          <a:p>
            <a:endParaRPr lang="it-IT" dirty="0"/>
          </a:p>
          <a:p>
            <a:r>
              <a:rPr lang="it-IT" dirty="0"/>
              <a:t>Un </a:t>
            </a:r>
            <a:r>
              <a:rPr lang="it-IT" i="1" dirty="0"/>
              <a:t>linear Mover</a:t>
            </a:r>
            <a:r>
              <a:rPr lang="it-IT" dirty="0"/>
              <a:t> simula l’uscita del pallet che può avvenire tramite un operatore con Transpallet o tramite altro processo automatizzato </a:t>
            </a:r>
          </a:p>
          <a:p>
            <a:r>
              <a:rPr lang="it-IT" dirty="0"/>
              <a:t> </a:t>
            </a:r>
          </a:p>
          <a:p>
            <a:r>
              <a:rPr lang="it-IT" dirty="0"/>
              <a:t>Un ulteriore sensore verifica l’effettiva uscita del pallet e inserisce un nuovo pezzo sul conveyor per una simulazione più simile alla realtà. </a:t>
            </a:r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81C9AC0D-92ED-4419-A43E-FFF42B611BA7}"/>
              </a:ext>
            </a:extLst>
          </p:cNvPr>
          <p:cNvSpPr>
            <a:spLocks noGrp="1"/>
          </p:cNvSpPr>
          <p:nvPr>
            <p:ph type="ctrTitle" idx="8"/>
          </p:nvPr>
        </p:nvSpPr>
        <p:spPr/>
        <p:txBody>
          <a:bodyPr/>
          <a:lstStyle/>
          <a:p>
            <a:r>
              <a:rPr lang="it-IT" dirty="0"/>
              <a:t>IMPLEMENTAZIONE DELLA STAZIONE</a:t>
            </a:r>
          </a:p>
        </p:txBody>
      </p:sp>
      <p:sp>
        <p:nvSpPr>
          <p:cNvPr id="13" name="Google Shape;490;p47">
            <a:extLst>
              <a:ext uri="{FF2B5EF4-FFF2-40B4-BE49-F238E27FC236}">
                <a16:creationId xmlns:a16="http://schemas.microsoft.com/office/drawing/2014/main" id="{3D228C46-08D0-4F3C-8F3B-581D2F2B036B}"/>
              </a:ext>
            </a:extLst>
          </p:cNvPr>
          <p:cNvSpPr txBox="1">
            <a:spLocks/>
          </p:cNvSpPr>
          <p:nvPr/>
        </p:nvSpPr>
        <p:spPr>
          <a:xfrm>
            <a:off x="224162" y="4734983"/>
            <a:ext cx="2431772" cy="33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naheim"/>
              <a:buNone/>
              <a:defRPr sz="16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None/>
              <a:defRPr sz="16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None/>
              <a:defRPr sz="16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None/>
              <a:defRPr sz="16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None/>
              <a:defRPr sz="16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None/>
              <a:defRPr sz="16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None/>
              <a:defRPr sz="16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None/>
              <a:defRPr sz="16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naheim"/>
              <a:buNone/>
              <a:defRPr sz="16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 algn="ctr">
              <a:spcAft>
                <a:spcPts val="1600"/>
              </a:spcAft>
            </a:pPr>
            <a:r>
              <a:rPr lang="it-IT" sz="1200" dirty="0"/>
              <a:t>Milanesi - Mirandola</a:t>
            </a:r>
          </a:p>
        </p:txBody>
      </p:sp>
      <p:pic>
        <p:nvPicPr>
          <p:cNvPr id="3" name="Immagine 2" descr="Immagine che contiene testo&#10;&#10;Descrizione generata automaticamente">
            <a:extLst>
              <a:ext uri="{FF2B5EF4-FFF2-40B4-BE49-F238E27FC236}">
                <a16:creationId xmlns:a16="http://schemas.microsoft.com/office/drawing/2014/main" id="{95440823-9560-4D94-B48F-9CD099977F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3951" y="1256009"/>
            <a:ext cx="2845348" cy="3396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095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ottotitolo 23">
            <a:extLst>
              <a:ext uri="{FF2B5EF4-FFF2-40B4-BE49-F238E27FC236}">
                <a16:creationId xmlns:a16="http://schemas.microsoft.com/office/drawing/2014/main" id="{FB48B53A-93E3-4841-9DFB-6B111ABF4525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388186" y="1046443"/>
            <a:ext cx="3851546" cy="406500"/>
          </a:xfrm>
        </p:spPr>
        <p:txBody>
          <a:bodyPr/>
          <a:lstStyle/>
          <a:p>
            <a:r>
              <a:rPr lang="it-IT" dirty="0"/>
              <a:t>PINZA PARALLELA – SHUNK </a:t>
            </a:r>
            <a:r>
              <a:rPr lang="it-IT" b="1" dirty="0"/>
              <a:t>- 0302120 SPG</a:t>
            </a:r>
          </a:p>
          <a:p>
            <a:endParaRPr lang="it-IT" dirty="0"/>
          </a:p>
        </p:txBody>
      </p:sp>
      <p:sp>
        <p:nvSpPr>
          <p:cNvPr id="20" name="Titolo 19">
            <a:extLst>
              <a:ext uri="{FF2B5EF4-FFF2-40B4-BE49-F238E27FC236}">
                <a16:creationId xmlns:a16="http://schemas.microsoft.com/office/drawing/2014/main" id="{E202CC0C-397E-4B50-9BBE-7F487880D51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/>
              <a:t>SCELTA GRIPPER</a:t>
            </a:r>
          </a:p>
        </p:txBody>
      </p:sp>
      <p:pic>
        <p:nvPicPr>
          <p:cNvPr id="5" name="Immagine 4" descr="Immagine che contiene elettronico&#10;&#10;Descrizione generata automaticamente">
            <a:extLst>
              <a:ext uri="{FF2B5EF4-FFF2-40B4-BE49-F238E27FC236}">
                <a16:creationId xmlns:a16="http://schemas.microsoft.com/office/drawing/2014/main" id="{746CB703-308A-4BFA-85B7-D38A41FECF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284376">
            <a:off x="256978" y="2008390"/>
            <a:ext cx="3851546" cy="2166495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graphicFrame>
        <p:nvGraphicFramePr>
          <p:cNvPr id="11" name="Google Shape;775;p63">
            <a:extLst>
              <a:ext uri="{FF2B5EF4-FFF2-40B4-BE49-F238E27FC236}">
                <a16:creationId xmlns:a16="http://schemas.microsoft.com/office/drawing/2014/main" id="{5FD50099-87E7-4652-9CAA-2B6906AF061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68390404"/>
              </p:ext>
            </p:extLst>
          </p:nvPr>
        </p:nvGraphicFramePr>
        <p:xfrm>
          <a:off x="4166580" y="1809750"/>
          <a:ext cx="4383060" cy="2856073"/>
        </p:xfrm>
        <a:graphic>
          <a:graphicData uri="http://schemas.openxmlformats.org/drawingml/2006/table">
            <a:tbl>
              <a:tblPr>
                <a:noFill/>
                <a:tableStyleId>{C2DE3E5A-591D-48A9-AAD8-28837D8D4535}</a:tableStyleId>
              </a:tblPr>
              <a:tblGrid>
                <a:gridCol w="1959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99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93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361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dirty="0">
                          <a:solidFill>
                            <a:schemeClr val="accent3"/>
                          </a:solidFill>
                          <a:latin typeface="Anton"/>
                          <a:ea typeface="Anton"/>
                          <a:cs typeface="Anton"/>
                          <a:sym typeface="Anton"/>
                        </a:rPr>
                        <a:t>CORSA PER GRIFFA</a:t>
                      </a:r>
                      <a:endParaRPr sz="1400" dirty="0">
                        <a:solidFill>
                          <a:schemeClr val="accent3"/>
                        </a:solidFill>
                        <a:latin typeface="Anton"/>
                        <a:ea typeface="Anton"/>
                        <a:cs typeface="Anton"/>
                        <a:sym typeface="Anton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lt1"/>
                          </a:solidFill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95</a:t>
                      </a:r>
                      <a:endParaRPr dirty="0">
                        <a:solidFill>
                          <a:schemeClr val="lt1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lt1"/>
                          </a:solidFill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mm</a:t>
                      </a:r>
                      <a:endParaRPr dirty="0">
                        <a:solidFill>
                          <a:schemeClr val="lt1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184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dirty="0">
                          <a:solidFill>
                            <a:schemeClr val="accent3"/>
                          </a:solidFill>
                          <a:latin typeface="Anton"/>
                          <a:ea typeface="Anton"/>
                          <a:cs typeface="Anton"/>
                          <a:sym typeface="Anton"/>
                        </a:rPr>
                        <a:t>PESO</a:t>
                      </a:r>
                      <a:endParaRPr sz="1400" dirty="0">
                        <a:solidFill>
                          <a:schemeClr val="accent3"/>
                        </a:solidFill>
                        <a:latin typeface="Anton"/>
                        <a:ea typeface="Anton"/>
                        <a:cs typeface="Anton"/>
                        <a:sym typeface="Anton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lt1"/>
                          </a:solidFill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35</a:t>
                      </a:r>
                      <a:endParaRPr dirty="0">
                        <a:solidFill>
                          <a:schemeClr val="lt1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lt1"/>
                          </a:solidFill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Kg</a:t>
                      </a:r>
                      <a:endParaRPr dirty="0">
                        <a:solidFill>
                          <a:schemeClr val="lt1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87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dirty="0">
                          <a:solidFill>
                            <a:schemeClr val="accent3"/>
                          </a:solidFill>
                          <a:latin typeface="Anton"/>
                          <a:ea typeface="Anton"/>
                          <a:cs typeface="Anton"/>
                          <a:sym typeface="Anton"/>
                        </a:rPr>
                        <a:t>PESO DEL PEZZO RACCOMANDATO</a:t>
                      </a:r>
                      <a:endParaRPr sz="1400" dirty="0">
                        <a:solidFill>
                          <a:schemeClr val="accent3"/>
                        </a:solidFill>
                        <a:latin typeface="Anton"/>
                        <a:ea typeface="Anton"/>
                        <a:cs typeface="Anton"/>
                        <a:sym typeface="Anton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lt1"/>
                          </a:solidFill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50</a:t>
                      </a:r>
                      <a:endParaRPr dirty="0">
                        <a:solidFill>
                          <a:schemeClr val="lt1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lt1"/>
                          </a:solidFill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Kg</a:t>
                      </a:r>
                      <a:endParaRPr dirty="0">
                        <a:solidFill>
                          <a:schemeClr val="lt1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787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400" dirty="0">
                          <a:solidFill>
                            <a:schemeClr val="accent3"/>
                          </a:solidFill>
                          <a:latin typeface="Anton"/>
                          <a:ea typeface="Anton"/>
                          <a:cs typeface="Anton"/>
                          <a:sym typeface="Anton"/>
                        </a:rPr>
                        <a:t>LUNGHEZZA GRIFFE MASSIMA CONSENTITA</a:t>
                      </a:r>
                      <a:endParaRPr sz="1400" dirty="0">
                        <a:solidFill>
                          <a:schemeClr val="accent3"/>
                        </a:solidFill>
                        <a:latin typeface="Anton"/>
                        <a:ea typeface="Anton"/>
                        <a:cs typeface="Anton"/>
                        <a:sym typeface="Anton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dirty="0">
                          <a:solidFill>
                            <a:schemeClr val="lt1"/>
                          </a:solidFill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500</a:t>
                      </a:r>
                      <a:endParaRPr dirty="0">
                        <a:solidFill>
                          <a:schemeClr val="lt1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dirty="0">
                          <a:solidFill>
                            <a:schemeClr val="lt1"/>
                          </a:solidFill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mm</a:t>
                      </a:r>
                      <a:endParaRPr dirty="0">
                        <a:solidFill>
                          <a:schemeClr val="lt1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43329968"/>
                  </a:ext>
                </a:extLst>
              </a:tr>
              <a:tr h="6787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400" dirty="0">
                          <a:solidFill>
                            <a:schemeClr val="accent3"/>
                          </a:solidFill>
                          <a:latin typeface="Anton"/>
                          <a:ea typeface="Anton"/>
                          <a:cs typeface="Anton"/>
                          <a:sym typeface="Anton"/>
                        </a:rPr>
                        <a:t>MASSA MAX. CONSENTITA PER GRIFFA</a:t>
                      </a:r>
                      <a:endParaRPr sz="1400" dirty="0">
                        <a:solidFill>
                          <a:schemeClr val="accent3"/>
                        </a:solidFill>
                        <a:latin typeface="Anton"/>
                        <a:ea typeface="Anton"/>
                        <a:cs typeface="Anton"/>
                        <a:sym typeface="Anton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dirty="0">
                          <a:solidFill>
                            <a:schemeClr val="lt1"/>
                          </a:solidFill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500</a:t>
                      </a:r>
                      <a:endParaRPr dirty="0">
                        <a:solidFill>
                          <a:schemeClr val="lt1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dirty="0">
                          <a:solidFill>
                            <a:schemeClr val="lt1"/>
                          </a:solidFill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mm</a:t>
                      </a:r>
                      <a:endParaRPr dirty="0">
                        <a:solidFill>
                          <a:schemeClr val="lt1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1889537"/>
                  </a:ext>
                </a:extLst>
              </a:tr>
            </a:tbl>
          </a:graphicData>
        </a:graphic>
      </p:graphicFrame>
      <p:sp>
        <p:nvSpPr>
          <p:cNvPr id="6" name="Google Shape;490;p47">
            <a:extLst>
              <a:ext uri="{FF2B5EF4-FFF2-40B4-BE49-F238E27FC236}">
                <a16:creationId xmlns:a16="http://schemas.microsoft.com/office/drawing/2014/main" id="{BDEFF6FE-4EC9-407F-9B13-46D072470D68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24162" y="4734983"/>
            <a:ext cx="2431772" cy="33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 dirty="0"/>
              <a:t>Milanesi - Mirandola</a:t>
            </a:r>
            <a:endParaRPr sz="1200" dirty="0"/>
          </a:p>
        </p:txBody>
      </p:sp>
      <p:sp>
        <p:nvSpPr>
          <p:cNvPr id="7" name="Google Shape;490;p47">
            <a:extLst>
              <a:ext uri="{FF2B5EF4-FFF2-40B4-BE49-F238E27FC236}">
                <a16:creationId xmlns:a16="http://schemas.microsoft.com/office/drawing/2014/main" id="{A43DEFCE-D5B7-47B3-AD55-2D512A5393A6}"/>
              </a:ext>
            </a:extLst>
          </p:cNvPr>
          <p:cNvSpPr txBox="1">
            <a:spLocks/>
          </p:cNvSpPr>
          <p:nvPr/>
        </p:nvSpPr>
        <p:spPr>
          <a:xfrm>
            <a:off x="4108524" y="1396466"/>
            <a:ext cx="3925516" cy="33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naheim"/>
              <a:buNone/>
              <a:defRPr sz="16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None/>
              <a:defRPr sz="16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None/>
              <a:defRPr sz="16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None/>
              <a:defRPr sz="16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None/>
              <a:defRPr sz="16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None/>
              <a:defRPr sz="16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None/>
              <a:defRPr sz="16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None/>
              <a:defRPr sz="16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naheim"/>
              <a:buNone/>
              <a:defRPr sz="16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 algn="l">
              <a:spcAft>
                <a:spcPts val="1600"/>
              </a:spcAft>
            </a:pPr>
            <a:r>
              <a:rPr lang="it-IT" sz="1400" dirty="0"/>
              <a:t>PRINCIPALI PARAMETRI PRESI IN CONSIDERAZIONE</a:t>
            </a:r>
            <a:endParaRPr lang="pl-PL" sz="1400" dirty="0"/>
          </a:p>
        </p:txBody>
      </p:sp>
    </p:spTree>
    <p:extLst>
      <p:ext uri="{BB962C8B-B14F-4D97-AF65-F5344CB8AC3E}">
        <p14:creationId xmlns:p14="http://schemas.microsoft.com/office/powerpoint/2010/main" val="29298271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58"/>
          <p:cNvSpPr txBox="1">
            <a:spLocks noGrp="1"/>
          </p:cNvSpPr>
          <p:nvPr>
            <p:ph type="title"/>
          </p:nvPr>
        </p:nvSpPr>
        <p:spPr>
          <a:xfrm>
            <a:off x="728731" y="574925"/>
            <a:ext cx="2845147" cy="35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PRESA PEZZO XSR202</a:t>
            </a:r>
            <a:endParaRPr dirty="0"/>
          </a:p>
        </p:txBody>
      </p:sp>
      <p:sp>
        <p:nvSpPr>
          <p:cNvPr id="700" name="Google Shape;700;p58"/>
          <p:cNvSpPr txBox="1">
            <a:spLocks noGrp="1"/>
          </p:cNvSpPr>
          <p:nvPr>
            <p:ph type="title" idx="3"/>
          </p:nvPr>
        </p:nvSpPr>
        <p:spPr>
          <a:xfrm>
            <a:off x="5715333" y="4267182"/>
            <a:ext cx="2727754" cy="35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PRESA PEZZO XSR201</a:t>
            </a:r>
            <a:endParaRPr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70FEE764-E78E-43AA-9F81-7FA39E5245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010" y="1107901"/>
            <a:ext cx="2845147" cy="3336581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8DD0D798-BCAB-4904-91D8-1BB504DC02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3845" y="1349021"/>
            <a:ext cx="2958042" cy="2445457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sp>
        <p:nvSpPr>
          <p:cNvPr id="6" name="Google Shape;490;p47">
            <a:extLst>
              <a:ext uri="{FF2B5EF4-FFF2-40B4-BE49-F238E27FC236}">
                <a16:creationId xmlns:a16="http://schemas.microsoft.com/office/drawing/2014/main" id="{F92065DA-29E9-4CE7-9C70-539DD3377661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24162" y="4734983"/>
            <a:ext cx="2431772" cy="33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 dirty="0"/>
              <a:t>Milanesi - Mirandola</a:t>
            </a:r>
            <a:endParaRPr sz="12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4" name="Google Shape;644;p53"/>
          <p:cNvPicPr preferRelativeResize="0"/>
          <p:nvPr/>
        </p:nvPicPr>
        <p:blipFill>
          <a:blip r:embed="rId3"/>
          <a:srcRect/>
          <a:stretch/>
        </p:blipFill>
        <p:spPr>
          <a:xfrm>
            <a:off x="4761349" y="1003003"/>
            <a:ext cx="4062029" cy="3137494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490;p47">
            <a:extLst>
              <a:ext uri="{FF2B5EF4-FFF2-40B4-BE49-F238E27FC236}">
                <a16:creationId xmlns:a16="http://schemas.microsoft.com/office/drawing/2014/main" id="{6A42B188-1BD3-43E5-A72A-67EB12E8DC12}"/>
              </a:ext>
            </a:extLst>
          </p:cNvPr>
          <p:cNvSpPr txBox="1">
            <a:spLocks/>
          </p:cNvSpPr>
          <p:nvPr/>
        </p:nvSpPr>
        <p:spPr>
          <a:xfrm>
            <a:off x="224162" y="4734983"/>
            <a:ext cx="2431772" cy="33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naheim"/>
              <a:buNone/>
              <a:defRPr sz="16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None/>
              <a:defRPr sz="16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None/>
              <a:defRPr sz="16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None/>
              <a:defRPr sz="16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None/>
              <a:defRPr sz="16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None/>
              <a:defRPr sz="16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None/>
              <a:defRPr sz="16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None/>
              <a:defRPr sz="16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naheim"/>
              <a:buNone/>
              <a:defRPr sz="16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 algn="ctr">
              <a:spcAft>
                <a:spcPts val="1600"/>
              </a:spcAft>
            </a:pPr>
            <a:r>
              <a:rPr lang="it-IT" sz="1200" dirty="0"/>
              <a:t>Milanesi - Mirandola</a:t>
            </a:r>
          </a:p>
        </p:txBody>
      </p:sp>
      <p:pic>
        <p:nvPicPr>
          <p:cNvPr id="16" name="Google Shape;644;p53">
            <a:extLst>
              <a:ext uri="{FF2B5EF4-FFF2-40B4-BE49-F238E27FC236}">
                <a16:creationId xmlns:a16="http://schemas.microsoft.com/office/drawing/2014/main" id="{87144407-47D7-4F47-95F2-BF5E432DDA06}"/>
              </a:ext>
            </a:extLst>
          </p:cNvPr>
          <p:cNvPicPr preferRelativeResize="0"/>
          <p:nvPr/>
        </p:nvPicPr>
        <p:blipFill>
          <a:blip r:embed="rId4"/>
          <a:srcRect/>
          <a:stretch/>
        </p:blipFill>
        <p:spPr>
          <a:xfrm>
            <a:off x="386146" y="1003003"/>
            <a:ext cx="4062028" cy="31374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Graphic Design Project Proposal XL by Slidesgo">
  <a:themeElements>
    <a:clrScheme name="Simple Light">
      <a:dk1>
        <a:srgbClr val="F3F3F3"/>
      </a:dk1>
      <a:lt1>
        <a:srgbClr val="434343"/>
      </a:lt1>
      <a:dk2>
        <a:srgbClr val="0F4C81"/>
      </a:dk2>
      <a:lt2>
        <a:srgbClr val="98BEE0"/>
      </a:lt2>
      <a:accent1>
        <a:srgbClr val="C5D8E9"/>
      </a:accent1>
      <a:accent2>
        <a:srgbClr val="F3F3F3"/>
      </a:accent2>
      <a:accent3>
        <a:srgbClr val="434343"/>
      </a:accent3>
      <a:accent4>
        <a:srgbClr val="0F4C81"/>
      </a:accent4>
      <a:accent5>
        <a:srgbClr val="98BEE0"/>
      </a:accent5>
      <a:accent6>
        <a:srgbClr val="C5D8E9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1271</TotalTime>
  <Words>711</Words>
  <Application>Microsoft Office PowerPoint</Application>
  <PresentationFormat>Presentazione su schermo (16:9)</PresentationFormat>
  <Paragraphs>141</Paragraphs>
  <Slides>15</Slides>
  <Notes>8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7</vt:i4>
      </vt:variant>
      <vt:variant>
        <vt:lpstr>Tema</vt:lpstr>
      </vt:variant>
      <vt:variant>
        <vt:i4>2</vt:i4>
      </vt:variant>
      <vt:variant>
        <vt:lpstr>Titoli diapositive</vt:lpstr>
      </vt:variant>
      <vt:variant>
        <vt:i4>15</vt:i4>
      </vt:variant>
    </vt:vector>
  </HeadingPairs>
  <TitlesOfParts>
    <vt:vector size="24" baseType="lpstr">
      <vt:lpstr>Anton</vt:lpstr>
      <vt:lpstr>Proxima Nova Semibold</vt:lpstr>
      <vt:lpstr>Anaheim</vt:lpstr>
      <vt:lpstr>Roboto Slab</vt:lpstr>
      <vt:lpstr>DM Sans</vt:lpstr>
      <vt:lpstr>Arial</vt:lpstr>
      <vt:lpstr>Proxima Nova</vt:lpstr>
      <vt:lpstr>Graphic Design Project Proposal XL by Slidesgo</vt:lpstr>
      <vt:lpstr>Slidesgo Final Pages</vt:lpstr>
      <vt:lpstr>PROGETTO ISOLA ROBOTIZZATA</vt:lpstr>
      <vt:lpstr>CONCEPT DELLA CELLA</vt:lpstr>
      <vt:lpstr>LAYOUT DELLA CELLA</vt:lpstr>
      <vt:lpstr>Presentazione standard di PowerPoint</vt:lpstr>
      <vt:lpstr>Asservimento Pezzi</vt:lpstr>
      <vt:lpstr>Uscita Pezzi</vt:lpstr>
      <vt:lpstr>SCELTA GRIPPER</vt:lpstr>
      <vt:lpstr>PRESA PEZZO XSR202</vt:lpstr>
      <vt:lpstr>Presentazione standard di PowerPoint</vt:lpstr>
      <vt:lpstr>SCELTA DEL ROBOT</vt:lpstr>
      <vt:lpstr>PROGETTAZIONE DELLA CELLA</vt:lpstr>
      <vt:lpstr>LOGICA DEL PROGRAMMA</vt:lpstr>
      <vt:lpstr>PATH</vt:lpstr>
      <vt:lpstr>TEMPI E RITMI PRODUTTIVI</vt:lpstr>
      <vt:lpstr>LABORATORIO CAD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PROPOSAL</dc:title>
  <cp:lastModifiedBy>MILANESI MARCO</cp:lastModifiedBy>
  <cp:revision>44</cp:revision>
  <dcterms:modified xsi:type="dcterms:W3CDTF">2021-05-17T10:26:06Z</dcterms:modified>
</cp:coreProperties>
</file>